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504" r:id="rId2"/>
    <p:sldId id="602" r:id="rId3"/>
    <p:sldId id="503" r:id="rId4"/>
    <p:sldId id="597" r:id="rId5"/>
    <p:sldId id="564" r:id="rId6"/>
    <p:sldId id="565" r:id="rId7"/>
    <p:sldId id="566" r:id="rId8"/>
    <p:sldId id="567" r:id="rId9"/>
    <p:sldId id="570" r:id="rId10"/>
    <p:sldId id="571" r:id="rId11"/>
    <p:sldId id="572" r:id="rId12"/>
    <p:sldId id="573" r:id="rId13"/>
    <p:sldId id="574" r:id="rId14"/>
    <p:sldId id="575" r:id="rId15"/>
    <p:sldId id="576" r:id="rId16"/>
    <p:sldId id="577" r:id="rId17"/>
    <p:sldId id="578" r:id="rId18"/>
    <p:sldId id="588" r:id="rId19"/>
    <p:sldId id="579" r:id="rId20"/>
    <p:sldId id="580" r:id="rId21"/>
    <p:sldId id="581" r:id="rId22"/>
    <p:sldId id="582" r:id="rId23"/>
    <p:sldId id="583" r:id="rId24"/>
    <p:sldId id="584" r:id="rId25"/>
    <p:sldId id="585" r:id="rId26"/>
    <p:sldId id="586" r:id="rId27"/>
    <p:sldId id="587" r:id="rId28"/>
    <p:sldId id="589" r:id="rId29"/>
    <p:sldId id="590" r:id="rId30"/>
    <p:sldId id="592" r:id="rId31"/>
    <p:sldId id="591" r:id="rId32"/>
    <p:sldId id="601" r:id="rId33"/>
    <p:sldId id="593" r:id="rId34"/>
    <p:sldId id="594" r:id="rId35"/>
    <p:sldId id="595" r:id="rId36"/>
    <p:sldId id="596" r:id="rId37"/>
    <p:sldId id="59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0D45"/>
    <a:srgbClr val="9F217E"/>
    <a:srgbClr val="CFD5EA"/>
    <a:srgbClr val="E9EBF5"/>
    <a:srgbClr val="2C76B7"/>
    <a:srgbClr val="2A78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B39884-8D39-4AF7-BCB1-29559FDE913D}" v="73" dt="2023-01-01T15:54:19.7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834"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Bishop" userId="51e7a9987b6204ca" providerId="LiveId" clId="{B7B39884-8D39-4AF7-BCB1-29559FDE913D}"/>
    <pc:docChg chg="undo custSel addSld delSld modSld sldOrd">
      <pc:chgData name="Mike Bishop" userId="51e7a9987b6204ca" providerId="LiveId" clId="{B7B39884-8D39-4AF7-BCB1-29559FDE913D}" dt="2023-01-01T15:54:36.674" v="250" actId="47"/>
      <pc:docMkLst>
        <pc:docMk/>
      </pc:docMkLst>
      <pc:sldChg chg="modSp mod">
        <pc:chgData name="Mike Bishop" userId="51e7a9987b6204ca" providerId="LiveId" clId="{B7B39884-8D39-4AF7-BCB1-29559FDE913D}" dt="2023-01-01T00:22:25.968" v="9" actId="20577"/>
        <pc:sldMkLst>
          <pc:docMk/>
          <pc:sldMk cId="4121729716" sldId="503"/>
        </pc:sldMkLst>
        <pc:spChg chg="mod">
          <ac:chgData name="Mike Bishop" userId="51e7a9987b6204ca" providerId="LiveId" clId="{B7B39884-8D39-4AF7-BCB1-29559FDE913D}" dt="2023-01-01T00:22:25.968" v="9" actId="20577"/>
          <ac:spMkLst>
            <pc:docMk/>
            <pc:sldMk cId="4121729716" sldId="503"/>
            <ac:spMk id="2" creationId="{4C4EEAA7-FDDD-8682-2D8F-E716ED4904FA}"/>
          </ac:spMkLst>
        </pc:spChg>
      </pc:sldChg>
      <pc:sldChg chg="add del">
        <pc:chgData name="Mike Bishop" userId="51e7a9987b6204ca" providerId="LiveId" clId="{B7B39884-8D39-4AF7-BCB1-29559FDE913D}" dt="2023-01-01T00:22:08.499" v="1" actId="47"/>
        <pc:sldMkLst>
          <pc:docMk/>
          <pc:sldMk cId="1468388976" sldId="504"/>
        </pc:sldMkLst>
      </pc:sldChg>
      <pc:sldChg chg="add del">
        <pc:chgData name="Mike Bishop" userId="51e7a9987b6204ca" providerId="LiveId" clId="{B7B39884-8D39-4AF7-BCB1-29559FDE913D}" dt="2023-01-01T00:22:14.649" v="2" actId="47"/>
        <pc:sldMkLst>
          <pc:docMk/>
          <pc:sldMk cId="2797531626" sldId="555"/>
        </pc:sldMkLst>
      </pc:sldChg>
      <pc:sldChg chg="add del">
        <pc:chgData name="Mike Bishop" userId="51e7a9987b6204ca" providerId="LiveId" clId="{B7B39884-8D39-4AF7-BCB1-29559FDE913D}" dt="2023-01-01T00:22:14.649" v="2" actId="47"/>
        <pc:sldMkLst>
          <pc:docMk/>
          <pc:sldMk cId="1399654987" sldId="559"/>
        </pc:sldMkLst>
      </pc:sldChg>
      <pc:sldChg chg="add del">
        <pc:chgData name="Mike Bishop" userId="51e7a9987b6204ca" providerId="LiveId" clId="{B7B39884-8D39-4AF7-BCB1-29559FDE913D}" dt="2023-01-01T00:22:14.649" v="2" actId="47"/>
        <pc:sldMkLst>
          <pc:docMk/>
          <pc:sldMk cId="1582268464" sldId="561"/>
        </pc:sldMkLst>
      </pc:sldChg>
      <pc:sldChg chg="add del">
        <pc:chgData name="Mike Bishop" userId="51e7a9987b6204ca" providerId="LiveId" clId="{B7B39884-8D39-4AF7-BCB1-29559FDE913D}" dt="2023-01-01T00:22:14.649" v="2" actId="47"/>
        <pc:sldMkLst>
          <pc:docMk/>
          <pc:sldMk cId="3806166732" sldId="562"/>
        </pc:sldMkLst>
      </pc:sldChg>
      <pc:sldChg chg="del">
        <pc:chgData name="Mike Bishop" userId="51e7a9987b6204ca" providerId="LiveId" clId="{B7B39884-8D39-4AF7-BCB1-29559FDE913D}" dt="2023-01-01T15:54:36.674" v="250" actId="47"/>
        <pc:sldMkLst>
          <pc:docMk/>
          <pc:sldMk cId="2601260428" sldId="563"/>
        </pc:sldMkLst>
      </pc:sldChg>
      <pc:sldChg chg="del">
        <pc:chgData name="Mike Bishop" userId="51e7a9987b6204ca" providerId="LiveId" clId="{B7B39884-8D39-4AF7-BCB1-29559FDE913D}" dt="2023-01-01T00:22:40.979" v="10" actId="47"/>
        <pc:sldMkLst>
          <pc:docMk/>
          <pc:sldMk cId="1690953287" sldId="564"/>
        </pc:sldMkLst>
      </pc:sldChg>
      <pc:sldChg chg="modSp new">
        <pc:chgData name="Mike Bishop" userId="51e7a9987b6204ca" providerId="LiveId" clId="{B7B39884-8D39-4AF7-BCB1-29559FDE913D}" dt="2023-01-01T00:23:39.735" v="18"/>
        <pc:sldMkLst>
          <pc:docMk/>
          <pc:sldMk cId="2890929335" sldId="564"/>
        </pc:sldMkLst>
        <pc:spChg chg="mod">
          <ac:chgData name="Mike Bishop" userId="51e7a9987b6204ca" providerId="LiveId" clId="{B7B39884-8D39-4AF7-BCB1-29559FDE913D}" dt="2023-01-01T00:23:39.735" v="18"/>
          <ac:spMkLst>
            <pc:docMk/>
            <pc:sldMk cId="2890929335" sldId="564"/>
            <ac:spMk id="2" creationId="{1F489161-A39F-9CAA-9481-5CEC6A83B211}"/>
          </ac:spMkLst>
        </pc:spChg>
      </pc:sldChg>
      <pc:sldChg chg="modSp new">
        <pc:chgData name="Mike Bishop" userId="51e7a9987b6204ca" providerId="LiveId" clId="{B7B39884-8D39-4AF7-BCB1-29559FDE913D}" dt="2023-01-01T00:23:48.385" v="19"/>
        <pc:sldMkLst>
          <pc:docMk/>
          <pc:sldMk cId="967808537" sldId="565"/>
        </pc:sldMkLst>
        <pc:spChg chg="mod">
          <ac:chgData name="Mike Bishop" userId="51e7a9987b6204ca" providerId="LiveId" clId="{B7B39884-8D39-4AF7-BCB1-29559FDE913D}" dt="2023-01-01T00:23:48.385" v="19"/>
          <ac:spMkLst>
            <pc:docMk/>
            <pc:sldMk cId="967808537" sldId="565"/>
            <ac:spMk id="2" creationId="{969CE640-635D-46FA-9932-D125B06946E1}"/>
          </ac:spMkLst>
        </pc:spChg>
      </pc:sldChg>
      <pc:sldChg chg="del">
        <pc:chgData name="Mike Bishop" userId="51e7a9987b6204ca" providerId="LiveId" clId="{B7B39884-8D39-4AF7-BCB1-29559FDE913D}" dt="2023-01-01T00:22:40.979" v="10" actId="47"/>
        <pc:sldMkLst>
          <pc:docMk/>
          <pc:sldMk cId="4061444351" sldId="565"/>
        </pc:sldMkLst>
      </pc:sldChg>
      <pc:sldChg chg="del">
        <pc:chgData name="Mike Bishop" userId="51e7a9987b6204ca" providerId="LiveId" clId="{B7B39884-8D39-4AF7-BCB1-29559FDE913D}" dt="2023-01-01T00:22:40.979" v="10" actId="47"/>
        <pc:sldMkLst>
          <pc:docMk/>
          <pc:sldMk cId="74819973" sldId="566"/>
        </pc:sldMkLst>
      </pc:sldChg>
      <pc:sldChg chg="modSp new mod">
        <pc:chgData name="Mike Bishop" userId="51e7a9987b6204ca" providerId="LiveId" clId="{B7B39884-8D39-4AF7-BCB1-29559FDE913D}" dt="2023-01-01T00:24:04.519" v="23" actId="14100"/>
        <pc:sldMkLst>
          <pc:docMk/>
          <pc:sldMk cId="3603529286" sldId="566"/>
        </pc:sldMkLst>
        <pc:spChg chg="mod">
          <ac:chgData name="Mike Bishop" userId="51e7a9987b6204ca" providerId="LiveId" clId="{B7B39884-8D39-4AF7-BCB1-29559FDE913D}" dt="2023-01-01T00:24:04.519" v="23" actId="14100"/>
          <ac:spMkLst>
            <pc:docMk/>
            <pc:sldMk cId="3603529286" sldId="566"/>
            <ac:spMk id="2" creationId="{318990BF-86DA-4FFB-D0F5-62DFB76FD0C5}"/>
          </ac:spMkLst>
        </pc:spChg>
      </pc:sldChg>
      <pc:sldChg chg="modSp add">
        <pc:chgData name="Mike Bishop" userId="51e7a9987b6204ca" providerId="LiveId" clId="{B7B39884-8D39-4AF7-BCB1-29559FDE913D}" dt="2023-01-01T00:24:30.333" v="24"/>
        <pc:sldMkLst>
          <pc:docMk/>
          <pc:sldMk cId="2130106767" sldId="567"/>
        </pc:sldMkLst>
        <pc:spChg chg="mod">
          <ac:chgData name="Mike Bishop" userId="51e7a9987b6204ca" providerId="LiveId" clId="{B7B39884-8D39-4AF7-BCB1-29559FDE913D}" dt="2023-01-01T00:24:30.333" v="24"/>
          <ac:spMkLst>
            <pc:docMk/>
            <pc:sldMk cId="2130106767" sldId="567"/>
            <ac:spMk id="2" creationId="{1F489161-A39F-9CAA-9481-5CEC6A83B211}"/>
          </ac:spMkLst>
        </pc:spChg>
      </pc:sldChg>
      <pc:sldChg chg="del">
        <pc:chgData name="Mike Bishop" userId="51e7a9987b6204ca" providerId="LiveId" clId="{B7B39884-8D39-4AF7-BCB1-29559FDE913D}" dt="2023-01-01T00:22:40.979" v="10" actId="47"/>
        <pc:sldMkLst>
          <pc:docMk/>
          <pc:sldMk cId="3248704239" sldId="567"/>
        </pc:sldMkLst>
      </pc:sldChg>
      <pc:sldChg chg="modSp add del mod replId">
        <pc:chgData name="Mike Bishop" userId="51e7a9987b6204ca" providerId="LiveId" clId="{B7B39884-8D39-4AF7-BCB1-29559FDE913D}" dt="2023-01-01T00:25:22.478" v="32" actId="47"/>
        <pc:sldMkLst>
          <pc:docMk/>
          <pc:sldMk cId="568510329" sldId="568"/>
        </pc:sldMkLst>
        <pc:spChg chg="mod">
          <ac:chgData name="Mike Bishop" userId="51e7a9987b6204ca" providerId="LiveId" clId="{B7B39884-8D39-4AF7-BCB1-29559FDE913D}" dt="2023-01-01T00:25:09.692" v="31" actId="27636"/>
          <ac:spMkLst>
            <pc:docMk/>
            <pc:sldMk cId="568510329" sldId="568"/>
            <ac:spMk id="2" creationId="{969CE640-635D-46FA-9932-D125B06946E1}"/>
          </ac:spMkLst>
        </pc:spChg>
      </pc:sldChg>
      <pc:sldChg chg="del">
        <pc:chgData name="Mike Bishop" userId="51e7a9987b6204ca" providerId="LiveId" clId="{B7B39884-8D39-4AF7-BCB1-29559FDE913D}" dt="2023-01-01T00:22:40.979" v="10" actId="47"/>
        <pc:sldMkLst>
          <pc:docMk/>
          <pc:sldMk cId="730617875" sldId="568"/>
        </pc:sldMkLst>
      </pc:sldChg>
      <pc:sldChg chg="del">
        <pc:chgData name="Mike Bishop" userId="51e7a9987b6204ca" providerId="LiveId" clId="{B7B39884-8D39-4AF7-BCB1-29559FDE913D}" dt="2023-01-01T00:22:40.979" v="10" actId="47"/>
        <pc:sldMkLst>
          <pc:docMk/>
          <pc:sldMk cId="278861438" sldId="569"/>
        </pc:sldMkLst>
      </pc:sldChg>
      <pc:sldChg chg="modSp add del mod replId">
        <pc:chgData name="Mike Bishop" userId="51e7a9987b6204ca" providerId="LiveId" clId="{B7B39884-8D39-4AF7-BCB1-29559FDE913D}" dt="2023-01-01T00:25:25.869" v="33" actId="47"/>
        <pc:sldMkLst>
          <pc:docMk/>
          <pc:sldMk cId="1835138343" sldId="569"/>
        </pc:sldMkLst>
        <pc:spChg chg="mod">
          <ac:chgData name="Mike Bishop" userId="51e7a9987b6204ca" providerId="LiveId" clId="{B7B39884-8D39-4AF7-BCB1-29559FDE913D}" dt="2023-01-01T00:24:54.003" v="27" actId="27636"/>
          <ac:spMkLst>
            <pc:docMk/>
            <pc:sldMk cId="1835138343" sldId="569"/>
            <ac:spMk id="2" creationId="{318990BF-86DA-4FFB-D0F5-62DFB76FD0C5}"/>
          </ac:spMkLst>
        </pc:spChg>
      </pc:sldChg>
      <pc:sldChg chg="del">
        <pc:chgData name="Mike Bishop" userId="51e7a9987b6204ca" providerId="LiveId" clId="{B7B39884-8D39-4AF7-BCB1-29559FDE913D}" dt="2023-01-01T00:22:40.979" v="10" actId="47"/>
        <pc:sldMkLst>
          <pc:docMk/>
          <pc:sldMk cId="812984202" sldId="570"/>
        </pc:sldMkLst>
      </pc:sldChg>
      <pc:sldChg chg="modSp add mod">
        <pc:chgData name="Mike Bishop" userId="51e7a9987b6204ca" providerId="LiveId" clId="{B7B39884-8D39-4AF7-BCB1-29559FDE913D}" dt="2023-01-01T03:47:50.190" v="54" actId="20577"/>
        <pc:sldMkLst>
          <pc:docMk/>
          <pc:sldMk cId="1491364786" sldId="570"/>
        </pc:sldMkLst>
        <pc:spChg chg="mod">
          <ac:chgData name="Mike Bishop" userId="51e7a9987b6204ca" providerId="LiveId" clId="{B7B39884-8D39-4AF7-BCB1-29559FDE913D}" dt="2023-01-01T03:47:50.190" v="54" actId="20577"/>
          <ac:spMkLst>
            <pc:docMk/>
            <pc:sldMk cId="1491364786" sldId="570"/>
            <ac:spMk id="2" creationId="{1F489161-A39F-9CAA-9481-5CEC6A83B211}"/>
          </ac:spMkLst>
        </pc:spChg>
      </pc:sldChg>
      <pc:sldChg chg="modSp add mod replId">
        <pc:chgData name="Mike Bishop" userId="51e7a9987b6204ca" providerId="LiveId" clId="{B7B39884-8D39-4AF7-BCB1-29559FDE913D}" dt="2023-01-01T03:47:43.857" v="50" actId="20577"/>
        <pc:sldMkLst>
          <pc:docMk/>
          <pc:sldMk cId="1540285454" sldId="571"/>
        </pc:sldMkLst>
        <pc:spChg chg="mod">
          <ac:chgData name="Mike Bishop" userId="51e7a9987b6204ca" providerId="LiveId" clId="{B7B39884-8D39-4AF7-BCB1-29559FDE913D}" dt="2023-01-01T03:47:43.857" v="50" actId="20577"/>
          <ac:spMkLst>
            <pc:docMk/>
            <pc:sldMk cId="1540285454" sldId="571"/>
            <ac:spMk id="2" creationId="{969CE640-635D-46FA-9932-D125B06946E1}"/>
          </ac:spMkLst>
        </pc:spChg>
      </pc:sldChg>
      <pc:sldChg chg="del">
        <pc:chgData name="Mike Bishop" userId="51e7a9987b6204ca" providerId="LiveId" clId="{B7B39884-8D39-4AF7-BCB1-29559FDE913D}" dt="2023-01-01T00:22:40.979" v="10" actId="47"/>
        <pc:sldMkLst>
          <pc:docMk/>
          <pc:sldMk cId="4106893226" sldId="571"/>
        </pc:sldMkLst>
      </pc:sldChg>
      <pc:sldChg chg="modSp add mod replId">
        <pc:chgData name="Mike Bishop" userId="51e7a9987b6204ca" providerId="LiveId" clId="{B7B39884-8D39-4AF7-BCB1-29559FDE913D}" dt="2023-01-01T03:48:10.289" v="69" actId="20577"/>
        <pc:sldMkLst>
          <pc:docMk/>
          <pc:sldMk cId="482535285" sldId="572"/>
        </pc:sldMkLst>
        <pc:spChg chg="mod">
          <ac:chgData name="Mike Bishop" userId="51e7a9987b6204ca" providerId="LiveId" clId="{B7B39884-8D39-4AF7-BCB1-29559FDE913D}" dt="2023-01-01T03:48:10.289" v="69" actId="20577"/>
          <ac:spMkLst>
            <pc:docMk/>
            <pc:sldMk cId="482535285" sldId="572"/>
            <ac:spMk id="2" creationId="{318990BF-86DA-4FFB-D0F5-62DFB76FD0C5}"/>
          </ac:spMkLst>
        </pc:spChg>
      </pc:sldChg>
      <pc:sldChg chg="del">
        <pc:chgData name="Mike Bishop" userId="51e7a9987b6204ca" providerId="LiveId" clId="{B7B39884-8D39-4AF7-BCB1-29559FDE913D}" dt="2023-01-01T00:22:40.979" v="10" actId="47"/>
        <pc:sldMkLst>
          <pc:docMk/>
          <pc:sldMk cId="4064789276" sldId="572"/>
        </pc:sldMkLst>
      </pc:sldChg>
      <pc:sldChg chg="modSp add mod replId">
        <pc:chgData name="Mike Bishop" userId="51e7a9987b6204ca" providerId="LiveId" clId="{B7B39884-8D39-4AF7-BCB1-29559FDE913D}" dt="2023-01-01T03:48:27.776" v="76" actId="20577"/>
        <pc:sldMkLst>
          <pc:docMk/>
          <pc:sldMk cId="1008786703" sldId="573"/>
        </pc:sldMkLst>
        <pc:spChg chg="mod">
          <ac:chgData name="Mike Bishop" userId="51e7a9987b6204ca" providerId="LiveId" clId="{B7B39884-8D39-4AF7-BCB1-29559FDE913D}" dt="2023-01-01T03:48:27.776" v="76" actId="20577"/>
          <ac:spMkLst>
            <pc:docMk/>
            <pc:sldMk cId="1008786703" sldId="573"/>
            <ac:spMk id="2" creationId="{1F489161-A39F-9CAA-9481-5CEC6A83B211}"/>
          </ac:spMkLst>
        </pc:spChg>
      </pc:sldChg>
      <pc:sldChg chg="del">
        <pc:chgData name="Mike Bishop" userId="51e7a9987b6204ca" providerId="LiveId" clId="{B7B39884-8D39-4AF7-BCB1-29559FDE913D}" dt="2023-01-01T00:22:40.979" v="10" actId="47"/>
        <pc:sldMkLst>
          <pc:docMk/>
          <pc:sldMk cId="1243766049" sldId="573"/>
        </pc:sldMkLst>
      </pc:sldChg>
      <pc:sldChg chg="modSp add mod replId">
        <pc:chgData name="Mike Bishop" userId="51e7a9987b6204ca" providerId="LiveId" clId="{B7B39884-8D39-4AF7-BCB1-29559FDE913D}" dt="2023-01-01T03:48:54.964" v="86" actId="20577"/>
        <pc:sldMkLst>
          <pc:docMk/>
          <pc:sldMk cId="1260737572" sldId="574"/>
        </pc:sldMkLst>
        <pc:spChg chg="mod">
          <ac:chgData name="Mike Bishop" userId="51e7a9987b6204ca" providerId="LiveId" clId="{B7B39884-8D39-4AF7-BCB1-29559FDE913D}" dt="2023-01-01T03:48:54.964" v="86" actId="20577"/>
          <ac:spMkLst>
            <pc:docMk/>
            <pc:sldMk cId="1260737572" sldId="574"/>
            <ac:spMk id="2" creationId="{969CE640-635D-46FA-9932-D125B06946E1}"/>
          </ac:spMkLst>
        </pc:spChg>
      </pc:sldChg>
      <pc:sldChg chg="del">
        <pc:chgData name="Mike Bishop" userId="51e7a9987b6204ca" providerId="LiveId" clId="{B7B39884-8D39-4AF7-BCB1-29559FDE913D}" dt="2023-01-01T00:22:40.979" v="10" actId="47"/>
        <pc:sldMkLst>
          <pc:docMk/>
          <pc:sldMk cId="2624471153" sldId="574"/>
        </pc:sldMkLst>
      </pc:sldChg>
      <pc:sldChg chg="modSp add mod replId">
        <pc:chgData name="Mike Bishop" userId="51e7a9987b6204ca" providerId="LiveId" clId="{B7B39884-8D39-4AF7-BCB1-29559FDE913D}" dt="2023-01-01T03:48:50.755" v="82" actId="20577"/>
        <pc:sldMkLst>
          <pc:docMk/>
          <pc:sldMk cId="1257793763" sldId="575"/>
        </pc:sldMkLst>
        <pc:spChg chg="mod">
          <ac:chgData name="Mike Bishop" userId="51e7a9987b6204ca" providerId="LiveId" clId="{B7B39884-8D39-4AF7-BCB1-29559FDE913D}" dt="2023-01-01T03:48:50.755" v="82" actId="20577"/>
          <ac:spMkLst>
            <pc:docMk/>
            <pc:sldMk cId="1257793763" sldId="575"/>
            <ac:spMk id="2" creationId="{318990BF-86DA-4FFB-D0F5-62DFB76FD0C5}"/>
          </ac:spMkLst>
        </pc:spChg>
      </pc:sldChg>
      <pc:sldChg chg="del">
        <pc:chgData name="Mike Bishop" userId="51e7a9987b6204ca" providerId="LiveId" clId="{B7B39884-8D39-4AF7-BCB1-29559FDE913D}" dt="2023-01-01T00:22:40.979" v="10" actId="47"/>
        <pc:sldMkLst>
          <pc:docMk/>
          <pc:sldMk cId="1816430213" sldId="575"/>
        </pc:sldMkLst>
      </pc:sldChg>
      <pc:sldChg chg="modSp add">
        <pc:chgData name="Mike Bishop" userId="51e7a9987b6204ca" providerId="LiveId" clId="{B7B39884-8D39-4AF7-BCB1-29559FDE913D}" dt="2023-01-01T03:49:22.223" v="87"/>
        <pc:sldMkLst>
          <pc:docMk/>
          <pc:sldMk cId="2958296508" sldId="576"/>
        </pc:sldMkLst>
        <pc:spChg chg="mod">
          <ac:chgData name="Mike Bishop" userId="51e7a9987b6204ca" providerId="LiveId" clId="{B7B39884-8D39-4AF7-BCB1-29559FDE913D}" dt="2023-01-01T03:49:22.223" v="87"/>
          <ac:spMkLst>
            <pc:docMk/>
            <pc:sldMk cId="2958296508" sldId="576"/>
            <ac:spMk id="2" creationId="{1F489161-A39F-9CAA-9481-5CEC6A83B211}"/>
          </ac:spMkLst>
        </pc:spChg>
      </pc:sldChg>
      <pc:sldChg chg="del">
        <pc:chgData name="Mike Bishop" userId="51e7a9987b6204ca" providerId="LiveId" clId="{B7B39884-8D39-4AF7-BCB1-29559FDE913D}" dt="2023-01-01T00:22:40.979" v="10" actId="47"/>
        <pc:sldMkLst>
          <pc:docMk/>
          <pc:sldMk cId="3542875212" sldId="576"/>
        </pc:sldMkLst>
      </pc:sldChg>
      <pc:sldChg chg="del">
        <pc:chgData name="Mike Bishop" userId="51e7a9987b6204ca" providerId="LiveId" clId="{B7B39884-8D39-4AF7-BCB1-29559FDE913D}" dt="2023-01-01T00:22:40.979" v="10" actId="47"/>
        <pc:sldMkLst>
          <pc:docMk/>
          <pc:sldMk cId="3375020817" sldId="577"/>
        </pc:sldMkLst>
      </pc:sldChg>
      <pc:sldChg chg="modSp add replId">
        <pc:chgData name="Mike Bishop" userId="51e7a9987b6204ca" providerId="LiveId" clId="{B7B39884-8D39-4AF7-BCB1-29559FDE913D}" dt="2023-01-01T03:49:31.892" v="88"/>
        <pc:sldMkLst>
          <pc:docMk/>
          <pc:sldMk cId="3608414159" sldId="577"/>
        </pc:sldMkLst>
        <pc:spChg chg="mod">
          <ac:chgData name="Mike Bishop" userId="51e7a9987b6204ca" providerId="LiveId" clId="{B7B39884-8D39-4AF7-BCB1-29559FDE913D}" dt="2023-01-01T03:49:31.892" v="88"/>
          <ac:spMkLst>
            <pc:docMk/>
            <pc:sldMk cId="3608414159" sldId="577"/>
            <ac:spMk id="2" creationId="{969CE640-635D-46FA-9932-D125B06946E1}"/>
          </ac:spMkLst>
        </pc:spChg>
      </pc:sldChg>
      <pc:sldChg chg="modSp add mod replId">
        <pc:chgData name="Mike Bishop" userId="51e7a9987b6204ca" providerId="LiveId" clId="{B7B39884-8D39-4AF7-BCB1-29559FDE913D}" dt="2023-01-01T03:51:16.945" v="95" actId="27636"/>
        <pc:sldMkLst>
          <pc:docMk/>
          <pc:sldMk cId="1785112114" sldId="578"/>
        </pc:sldMkLst>
        <pc:spChg chg="mod">
          <ac:chgData name="Mike Bishop" userId="51e7a9987b6204ca" providerId="LiveId" clId="{B7B39884-8D39-4AF7-BCB1-29559FDE913D}" dt="2023-01-01T03:51:16.945" v="95" actId="27636"/>
          <ac:spMkLst>
            <pc:docMk/>
            <pc:sldMk cId="1785112114" sldId="578"/>
            <ac:spMk id="2" creationId="{318990BF-86DA-4FFB-D0F5-62DFB76FD0C5}"/>
          </ac:spMkLst>
        </pc:spChg>
      </pc:sldChg>
      <pc:sldChg chg="del">
        <pc:chgData name="Mike Bishop" userId="51e7a9987b6204ca" providerId="LiveId" clId="{B7B39884-8D39-4AF7-BCB1-29559FDE913D}" dt="2023-01-01T00:22:40.979" v="10" actId="47"/>
        <pc:sldMkLst>
          <pc:docMk/>
          <pc:sldMk cId="2258265537" sldId="578"/>
        </pc:sldMkLst>
      </pc:sldChg>
      <pc:sldChg chg="del">
        <pc:chgData name="Mike Bishop" userId="51e7a9987b6204ca" providerId="LiveId" clId="{B7B39884-8D39-4AF7-BCB1-29559FDE913D}" dt="2023-01-01T00:22:40.979" v="10" actId="47"/>
        <pc:sldMkLst>
          <pc:docMk/>
          <pc:sldMk cId="1818960040" sldId="579"/>
        </pc:sldMkLst>
      </pc:sldChg>
      <pc:sldChg chg="modSp add mod replId">
        <pc:chgData name="Mike Bishop" userId="51e7a9987b6204ca" providerId="LiveId" clId="{B7B39884-8D39-4AF7-BCB1-29559FDE913D}" dt="2023-01-01T03:53:35.746" v="104" actId="6549"/>
        <pc:sldMkLst>
          <pc:docMk/>
          <pc:sldMk cId="1897181172" sldId="579"/>
        </pc:sldMkLst>
        <pc:spChg chg="mod">
          <ac:chgData name="Mike Bishop" userId="51e7a9987b6204ca" providerId="LiveId" clId="{B7B39884-8D39-4AF7-BCB1-29559FDE913D}" dt="2023-01-01T03:53:35.746" v="104" actId="6549"/>
          <ac:spMkLst>
            <pc:docMk/>
            <pc:sldMk cId="1897181172" sldId="579"/>
            <ac:spMk id="2" creationId="{1F489161-A39F-9CAA-9481-5CEC6A83B211}"/>
          </ac:spMkLst>
        </pc:spChg>
      </pc:sldChg>
      <pc:sldChg chg="del">
        <pc:chgData name="Mike Bishop" userId="51e7a9987b6204ca" providerId="LiveId" clId="{B7B39884-8D39-4AF7-BCB1-29559FDE913D}" dt="2023-01-01T00:22:40.979" v="10" actId="47"/>
        <pc:sldMkLst>
          <pc:docMk/>
          <pc:sldMk cId="1528404473" sldId="580"/>
        </pc:sldMkLst>
      </pc:sldChg>
      <pc:sldChg chg="modSp add mod replId">
        <pc:chgData name="Mike Bishop" userId="51e7a9987b6204ca" providerId="LiveId" clId="{B7B39884-8D39-4AF7-BCB1-29559FDE913D}" dt="2023-01-01T03:53:52.902" v="113" actId="20577"/>
        <pc:sldMkLst>
          <pc:docMk/>
          <pc:sldMk cId="1802320718" sldId="580"/>
        </pc:sldMkLst>
        <pc:spChg chg="mod">
          <ac:chgData name="Mike Bishop" userId="51e7a9987b6204ca" providerId="LiveId" clId="{B7B39884-8D39-4AF7-BCB1-29559FDE913D}" dt="2023-01-01T03:53:52.902" v="113" actId="20577"/>
          <ac:spMkLst>
            <pc:docMk/>
            <pc:sldMk cId="1802320718" sldId="580"/>
            <ac:spMk id="2" creationId="{969CE640-635D-46FA-9932-D125B06946E1}"/>
          </ac:spMkLst>
        </pc:spChg>
      </pc:sldChg>
      <pc:sldChg chg="modSp add mod replId">
        <pc:chgData name="Mike Bishop" userId="51e7a9987b6204ca" providerId="LiveId" clId="{B7B39884-8D39-4AF7-BCB1-29559FDE913D}" dt="2023-01-01T03:54:18.640" v="128" actId="6549"/>
        <pc:sldMkLst>
          <pc:docMk/>
          <pc:sldMk cId="3916452193" sldId="581"/>
        </pc:sldMkLst>
        <pc:spChg chg="mod">
          <ac:chgData name="Mike Bishop" userId="51e7a9987b6204ca" providerId="LiveId" clId="{B7B39884-8D39-4AF7-BCB1-29559FDE913D}" dt="2023-01-01T03:54:18.640" v="128" actId="6549"/>
          <ac:spMkLst>
            <pc:docMk/>
            <pc:sldMk cId="3916452193" sldId="581"/>
            <ac:spMk id="2" creationId="{318990BF-86DA-4FFB-D0F5-62DFB76FD0C5}"/>
          </ac:spMkLst>
        </pc:spChg>
      </pc:sldChg>
      <pc:sldChg chg="del">
        <pc:chgData name="Mike Bishop" userId="51e7a9987b6204ca" providerId="LiveId" clId="{B7B39884-8D39-4AF7-BCB1-29559FDE913D}" dt="2023-01-01T00:22:40.979" v="10" actId="47"/>
        <pc:sldMkLst>
          <pc:docMk/>
          <pc:sldMk cId="4283408629" sldId="581"/>
        </pc:sldMkLst>
      </pc:sldChg>
      <pc:sldChg chg="del">
        <pc:chgData name="Mike Bishop" userId="51e7a9987b6204ca" providerId="LiveId" clId="{B7B39884-8D39-4AF7-BCB1-29559FDE913D}" dt="2023-01-01T00:22:40.979" v="10" actId="47"/>
        <pc:sldMkLst>
          <pc:docMk/>
          <pc:sldMk cId="1258702948" sldId="582"/>
        </pc:sldMkLst>
      </pc:sldChg>
      <pc:sldChg chg="modSp add">
        <pc:chgData name="Mike Bishop" userId="51e7a9987b6204ca" providerId="LiveId" clId="{B7B39884-8D39-4AF7-BCB1-29559FDE913D}" dt="2023-01-01T03:54:33.439" v="129"/>
        <pc:sldMkLst>
          <pc:docMk/>
          <pc:sldMk cId="3410913554" sldId="582"/>
        </pc:sldMkLst>
        <pc:spChg chg="mod">
          <ac:chgData name="Mike Bishop" userId="51e7a9987b6204ca" providerId="LiveId" clId="{B7B39884-8D39-4AF7-BCB1-29559FDE913D}" dt="2023-01-01T03:54:33.439" v="129"/>
          <ac:spMkLst>
            <pc:docMk/>
            <pc:sldMk cId="3410913554" sldId="582"/>
            <ac:spMk id="2" creationId="{1F489161-A39F-9CAA-9481-5CEC6A83B211}"/>
          </ac:spMkLst>
        </pc:spChg>
      </pc:sldChg>
      <pc:sldChg chg="modSp add mod replId">
        <pc:chgData name="Mike Bishop" userId="51e7a9987b6204ca" providerId="LiveId" clId="{B7B39884-8D39-4AF7-BCB1-29559FDE913D}" dt="2023-01-01T03:54:57.591" v="135" actId="14100"/>
        <pc:sldMkLst>
          <pc:docMk/>
          <pc:sldMk cId="1950273370" sldId="583"/>
        </pc:sldMkLst>
        <pc:spChg chg="mod">
          <ac:chgData name="Mike Bishop" userId="51e7a9987b6204ca" providerId="LiveId" clId="{B7B39884-8D39-4AF7-BCB1-29559FDE913D}" dt="2023-01-01T03:54:57.591" v="135" actId="14100"/>
          <ac:spMkLst>
            <pc:docMk/>
            <pc:sldMk cId="1950273370" sldId="583"/>
            <ac:spMk id="2" creationId="{969CE640-635D-46FA-9932-D125B06946E1}"/>
          </ac:spMkLst>
        </pc:spChg>
      </pc:sldChg>
      <pc:sldChg chg="del">
        <pc:chgData name="Mike Bishop" userId="51e7a9987b6204ca" providerId="LiveId" clId="{B7B39884-8D39-4AF7-BCB1-29559FDE913D}" dt="2023-01-01T00:22:40.979" v="10" actId="47"/>
        <pc:sldMkLst>
          <pc:docMk/>
          <pc:sldMk cId="2464227158" sldId="583"/>
        </pc:sldMkLst>
      </pc:sldChg>
      <pc:sldChg chg="del">
        <pc:chgData name="Mike Bishop" userId="51e7a9987b6204ca" providerId="LiveId" clId="{B7B39884-8D39-4AF7-BCB1-29559FDE913D}" dt="2023-01-01T00:22:40.979" v="10" actId="47"/>
        <pc:sldMkLst>
          <pc:docMk/>
          <pc:sldMk cId="2827904416" sldId="584"/>
        </pc:sldMkLst>
      </pc:sldChg>
      <pc:sldChg chg="modSp add replId">
        <pc:chgData name="Mike Bishop" userId="51e7a9987b6204ca" providerId="LiveId" clId="{B7B39884-8D39-4AF7-BCB1-29559FDE913D}" dt="2023-01-01T03:55:06.494" v="136"/>
        <pc:sldMkLst>
          <pc:docMk/>
          <pc:sldMk cId="4205572379" sldId="584"/>
        </pc:sldMkLst>
        <pc:spChg chg="mod">
          <ac:chgData name="Mike Bishop" userId="51e7a9987b6204ca" providerId="LiveId" clId="{B7B39884-8D39-4AF7-BCB1-29559FDE913D}" dt="2023-01-01T03:55:06.494" v="136"/>
          <ac:spMkLst>
            <pc:docMk/>
            <pc:sldMk cId="4205572379" sldId="584"/>
            <ac:spMk id="2" creationId="{318990BF-86DA-4FFB-D0F5-62DFB76FD0C5}"/>
          </ac:spMkLst>
        </pc:spChg>
      </pc:sldChg>
      <pc:sldChg chg="modSp add replId">
        <pc:chgData name="Mike Bishop" userId="51e7a9987b6204ca" providerId="LiveId" clId="{B7B39884-8D39-4AF7-BCB1-29559FDE913D}" dt="2023-01-01T03:55:14.905" v="137"/>
        <pc:sldMkLst>
          <pc:docMk/>
          <pc:sldMk cId="569878035" sldId="585"/>
        </pc:sldMkLst>
        <pc:spChg chg="mod">
          <ac:chgData name="Mike Bishop" userId="51e7a9987b6204ca" providerId="LiveId" clId="{B7B39884-8D39-4AF7-BCB1-29559FDE913D}" dt="2023-01-01T03:55:14.905" v="137"/>
          <ac:spMkLst>
            <pc:docMk/>
            <pc:sldMk cId="569878035" sldId="585"/>
            <ac:spMk id="2" creationId="{1F489161-A39F-9CAA-9481-5CEC6A83B211}"/>
          </ac:spMkLst>
        </pc:spChg>
      </pc:sldChg>
      <pc:sldChg chg="del">
        <pc:chgData name="Mike Bishop" userId="51e7a9987b6204ca" providerId="LiveId" clId="{B7B39884-8D39-4AF7-BCB1-29559FDE913D}" dt="2023-01-01T00:22:40.979" v="10" actId="47"/>
        <pc:sldMkLst>
          <pc:docMk/>
          <pc:sldMk cId="3025760788" sldId="585"/>
        </pc:sldMkLst>
      </pc:sldChg>
      <pc:sldChg chg="del">
        <pc:chgData name="Mike Bishop" userId="51e7a9987b6204ca" providerId="LiveId" clId="{B7B39884-8D39-4AF7-BCB1-29559FDE913D}" dt="2023-01-01T00:22:40.979" v="10" actId="47"/>
        <pc:sldMkLst>
          <pc:docMk/>
          <pc:sldMk cId="775435789" sldId="586"/>
        </pc:sldMkLst>
      </pc:sldChg>
      <pc:sldChg chg="modSp add mod replId">
        <pc:chgData name="Mike Bishop" userId="51e7a9987b6204ca" providerId="LiveId" clId="{B7B39884-8D39-4AF7-BCB1-29559FDE913D}" dt="2023-01-01T03:55:23.984" v="139" actId="27636"/>
        <pc:sldMkLst>
          <pc:docMk/>
          <pc:sldMk cId="3262048587" sldId="586"/>
        </pc:sldMkLst>
        <pc:spChg chg="mod">
          <ac:chgData name="Mike Bishop" userId="51e7a9987b6204ca" providerId="LiveId" clId="{B7B39884-8D39-4AF7-BCB1-29559FDE913D}" dt="2023-01-01T03:55:23.984" v="139" actId="27636"/>
          <ac:spMkLst>
            <pc:docMk/>
            <pc:sldMk cId="3262048587" sldId="586"/>
            <ac:spMk id="2" creationId="{969CE640-635D-46FA-9932-D125B06946E1}"/>
          </ac:spMkLst>
        </pc:spChg>
      </pc:sldChg>
      <pc:sldChg chg="del">
        <pc:chgData name="Mike Bishop" userId="51e7a9987b6204ca" providerId="LiveId" clId="{B7B39884-8D39-4AF7-BCB1-29559FDE913D}" dt="2023-01-01T00:22:40.979" v="10" actId="47"/>
        <pc:sldMkLst>
          <pc:docMk/>
          <pc:sldMk cId="392155041" sldId="587"/>
        </pc:sldMkLst>
      </pc:sldChg>
      <pc:sldChg chg="modSp add replId">
        <pc:chgData name="Mike Bishop" userId="51e7a9987b6204ca" providerId="LiveId" clId="{B7B39884-8D39-4AF7-BCB1-29559FDE913D}" dt="2023-01-01T03:55:32.323" v="140"/>
        <pc:sldMkLst>
          <pc:docMk/>
          <pc:sldMk cId="1690357945" sldId="587"/>
        </pc:sldMkLst>
        <pc:spChg chg="mod">
          <ac:chgData name="Mike Bishop" userId="51e7a9987b6204ca" providerId="LiveId" clId="{B7B39884-8D39-4AF7-BCB1-29559FDE913D}" dt="2023-01-01T03:55:32.323" v="140"/>
          <ac:spMkLst>
            <pc:docMk/>
            <pc:sldMk cId="1690357945" sldId="587"/>
            <ac:spMk id="2" creationId="{318990BF-86DA-4FFB-D0F5-62DFB76FD0C5}"/>
          </ac:spMkLst>
        </pc:spChg>
      </pc:sldChg>
      <pc:sldChg chg="del">
        <pc:chgData name="Mike Bishop" userId="51e7a9987b6204ca" providerId="LiveId" clId="{B7B39884-8D39-4AF7-BCB1-29559FDE913D}" dt="2023-01-01T00:22:40.979" v="10" actId="47"/>
        <pc:sldMkLst>
          <pc:docMk/>
          <pc:sldMk cId="632159173" sldId="588"/>
        </pc:sldMkLst>
      </pc:sldChg>
      <pc:sldChg chg="modSp add mod">
        <pc:chgData name="Mike Bishop" userId="51e7a9987b6204ca" providerId="LiveId" clId="{B7B39884-8D39-4AF7-BCB1-29559FDE913D}" dt="2023-01-01T03:51:11.329" v="93" actId="27636"/>
        <pc:sldMkLst>
          <pc:docMk/>
          <pc:sldMk cId="4266161040" sldId="588"/>
        </pc:sldMkLst>
        <pc:spChg chg="mod">
          <ac:chgData name="Mike Bishop" userId="51e7a9987b6204ca" providerId="LiveId" clId="{B7B39884-8D39-4AF7-BCB1-29559FDE913D}" dt="2023-01-01T03:51:11.329" v="93" actId="27636"/>
          <ac:spMkLst>
            <pc:docMk/>
            <pc:sldMk cId="4266161040" sldId="588"/>
            <ac:spMk id="2" creationId="{318990BF-86DA-4FFB-D0F5-62DFB76FD0C5}"/>
          </ac:spMkLst>
        </pc:spChg>
      </pc:sldChg>
      <pc:sldChg chg="del">
        <pc:chgData name="Mike Bishop" userId="51e7a9987b6204ca" providerId="LiveId" clId="{B7B39884-8D39-4AF7-BCB1-29559FDE913D}" dt="2023-01-01T00:22:40.979" v="10" actId="47"/>
        <pc:sldMkLst>
          <pc:docMk/>
          <pc:sldMk cId="1256232365" sldId="589"/>
        </pc:sldMkLst>
      </pc:sldChg>
      <pc:sldChg chg="modSp new mod">
        <pc:chgData name="Mike Bishop" userId="51e7a9987b6204ca" providerId="LiveId" clId="{B7B39884-8D39-4AF7-BCB1-29559FDE913D}" dt="2023-01-01T03:56:06.250" v="147" actId="13926"/>
        <pc:sldMkLst>
          <pc:docMk/>
          <pc:sldMk cId="3500188541" sldId="589"/>
        </pc:sldMkLst>
        <pc:spChg chg="mod">
          <ac:chgData name="Mike Bishop" userId="51e7a9987b6204ca" providerId="LiveId" clId="{B7B39884-8D39-4AF7-BCB1-29559FDE913D}" dt="2023-01-01T03:56:06.250" v="147" actId="13926"/>
          <ac:spMkLst>
            <pc:docMk/>
            <pc:sldMk cId="3500188541" sldId="589"/>
            <ac:spMk id="2" creationId="{F55759E9-E6B9-B0FD-C26C-E2B28BB2F960}"/>
          </ac:spMkLst>
        </pc:spChg>
      </pc:sldChg>
      <pc:sldChg chg="del">
        <pc:chgData name="Mike Bishop" userId="51e7a9987b6204ca" providerId="LiveId" clId="{B7B39884-8D39-4AF7-BCB1-29559FDE913D}" dt="2023-01-01T00:22:40.979" v="10" actId="47"/>
        <pc:sldMkLst>
          <pc:docMk/>
          <pc:sldMk cId="1284735932" sldId="590"/>
        </pc:sldMkLst>
      </pc:sldChg>
      <pc:sldChg chg="modSp new">
        <pc:chgData name="Mike Bishop" userId="51e7a9987b6204ca" providerId="LiveId" clId="{B7B39884-8D39-4AF7-BCB1-29559FDE913D}" dt="2023-01-01T03:56:11.783" v="148"/>
        <pc:sldMkLst>
          <pc:docMk/>
          <pc:sldMk cId="1965513175" sldId="590"/>
        </pc:sldMkLst>
        <pc:spChg chg="mod">
          <ac:chgData name="Mike Bishop" userId="51e7a9987b6204ca" providerId="LiveId" clId="{B7B39884-8D39-4AF7-BCB1-29559FDE913D}" dt="2023-01-01T03:56:11.783" v="148"/>
          <ac:spMkLst>
            <pc:docMk/>
            <pc:sldMk cId="1965513175" sldId="590"/>
            <ac:spMk id="2" creationId="{AB192B3D-4654-686E-D2D6-CC1551D21A33}"/>
          </ac:spMkLst>
        </pc:spChg>
      </pc:sldChg>
      <pc:sldChg chg="modSp new mod">
        <pc:chgData name="Mike Bishop" userId="51e7a9987b6204ca" providerId="LiveId" clId="{B7B39884-8D39-4AF7-BCB1-29559FDE913D}" dt="2023-01-01T04:38:20.987" v="190" actId="12"/>
        <pc:sldMkLst>
          <pc:docMk/>
          <pc:sldMk cId="3368729139" sldId="591"/>
        </pc:sldMkLst>
        <pc:spChg chg="mod">
          <ac:chgData name="Mike Bishop" userId="51e7a9987b6204ca" providerId="LiveId" clId="{B7B39884-8D39-4AF7-BCB1-29559FDE913D}" dt="2023-01-01T04:38:20.987" v="190" actId="12"/>
          <ac:spMkLst>
            <pc:docMk/>
            <pc:sldMk cId="3368729139" sldId="591"/>
            <ac:spMk id="2" creationId="{4EF3D16C-CA8B-E674-9AD2-9F6E4FBF1C17}"/>
          </ac:spMkLst>
        </pc:spChg>
      </pc:sldChg>
      <pc:sldChg chg="del">
        <pc:chgData name="Mike Bishop" userId="51e7a9987b6204ca" providerId="LiveId" clId="{B7B39884-8D39-4AF7-BCB1-29559FDE913D}" dt="2023-01-01T00:22:40.979" v="10" actId="47"/>
        <pc:sldMkLst>
          <pc:docMk/>
          <pc:sldMk cId="3532673324" sldId="591"/>
        </pc:sldMkLst>
      </pc:sldChg>
      <pc:sldChg chg="del">
        <pc:chgData name="Mike Bishop" userId="51e7a9987b6204ca" providerId="LiveId" clId="{B7B39884-8D39-4AF7-BCB1-29559FDE913D}" dt="2023-01-01T00:22:40.979" v="10" actId="47"/>
        <pc:sldMkLst>
          <pc:docMk/>
          <pc:sldMk cId="346118727" sldId="592"/>
        </pc:sldMkLst>
      </pc:sldChg>
      <pc:sldChg chg="modSp new mod ord">
        <pc:chgData name="Mike Bishop" userId="51e7a9987b6204ca" providerId="LiveId" clId="{B7B39884-8D39-4AF7-BCB1-29559FDE913D}" dt="2023-01-01T04:34:30.841" v="161"/>
        <pc:sldMkLst>
          <pc:docMk/>
          <pc:sldMk cId="2764816583" sldId="592"/>
        </pc:sldMkLst>
        <pc:spChg chg="mod">
          <ac:chgData name="Mike Bishop" userId="51e7a9987b6204ca" providerId="LiveId" clId="{B7B39884-8D39-4AF7-BCB1-29559FDE913D}" dt="2023-01-01T04:34:09.527" v="159" actId="20577"/>
          <ac:spMkLst>
            <pc:docMk/>
            <pc:sldMk cId="2764816583" sldId="592"/>
            <ac:spMk id="2" creationId="{76D5B845-43D2-5037-022D-F06FAD77CD6A}"/>
          </ac:spMkLst>
        </pc:spChg>
      </pc:sldChg>
      <pc:sldChg chg="modSp add mod">
        <pc:chgData name="Mike Bishop" userId="51e7a9987b6204ca" providerId="LiveId" clId="{B7B39884-8D39-4AF7-BCB1-29559FDE913D}" dt="2023-01-01T04:38:51.284" v="194" actId="11"/>
        <pc:sldMkLst>
          <pc:docMk/>
          <pc:sldMk cId="1418795744" sldId="593"/>
        </pc:sldMkLst>
        <pc:spChg chg="mod">
          <ac:chgData name="Mike Bishop" userId="51e7a9987b6204ca" providerId="LiveId" clId="{B7B39884-8D39-4AF7-BCB1-29559FDE913D}" dt="2023-01-01T04:38:51.284" v="194" actId="11"/>
          <ac:spMkLst>
            <pc:docMk/>
            <pc:sldMk cId="1418795744" sldId="593"/>
            <ac:spMk id="2" creationId="{F55759E9-E6B9-B0FD-C26C-E2B28BB2F960}"/>
          </ac:spMkLst>
        </pc:spChg>
      </pc:sldChg>
      <pc:sldChg chg="del">
        <pc:chgData name="Mike Bishop" userId="51e7a9987b6204ca" providerId="LiveId" clId="{B7B39884-8D39-4AF7-BCB1-29559FDE913D}" dt="2023-01-01T00:22:40.979" v="10" actId="47"/>
        <pc:sldMkLst>
          <pc:docMk/>
          <pc:sldMk cId="2525299744" sldId="593"/>
        </pc:sldMkLst>
      </pc:sldChg>
      <pc:sldChg chg="modSp add mod replId">
        <pc:chgData name="Mike Bishop" userId="51e7a9987b6204ca" providerId="LiveId" clId="{B7B39884-8D39-4AF7-BCB1-29559FDE913D}" dt="2023-01-01T04:39:05.924" v="196" actId="11"/>
        <pc:sldMkLst>
          <pc:docMk/>
          <pc:sldMk cId="3458664177" sldId="594"/>
        </pc:sldMkLst>
        <pc:spChg chg="mod">
          <ac:chgData name="Mike Bishop" userId="51e7a9987b6204ca" providerId="LiveId" clId="{B7B39884-8D39-4AF7-BCB1-29559FDE913D}" dt="2023-01-01T04:39:05.924" v="196" actId="11"/>
          <ac:spMkLst>
            <pc:docMk/>
            <pc:sldMk cId="3458664177" sldId="594"/>
            <ac:spMk id="2" creationId="{AB192B3D-4654-686E-D2D6-CC1551D21A33}"/>
          </ac:spMkLst>
        </pc:spChg>
      </pc:sldChg>
      <pc:sldChg chg="del">
        <pc:chgData name="Mike Bishop" userId="51e7a9987b6204ca" providerId="LiveId" clId="{B7B39884-8D39-4AF7-BCB1-29559FDE913D}" dt="2023-01-01T00:22:40.979" v="10" actId="47"/>
        <pc:sldMkLst>
          <pc:docMk/>
          <pc:sldMk cId="3681228420" sldId="594"/>
        </pc:sldMkLst>
      </pc:sldChg>
      <pc:sldChg chg="modSp add mod replId">
        <pc:chgData name="Mike Bishop" userId="51e7a9987b6204ca" providerId="LiveId" clId="{B7B39884-8D39-4AF7-BCB1-29559FDE913D}" dt="2023-01-01T04:39:43.588" v="198" actId="11"/>
        <pc:sldMkLst>
          <pc:docMk/>
          <pc:sldMk cId="1035000472" sldId="595"/>
        </pc:sldMkLst>
        <pc:spChg chg="mod">
          <ac:chgData name="Mike Bishop" userId="51e7a9987b6204ca" providerId="LiveId" clId="{B7B39884-8D39-4AF7-BCB1-29559FDE913D}" dt="2023-01-01T04:39:43.588" v="198" actId="11"/>
          <ac:spMkLst>
            <pc:docMk/>
            <pc:sldMk cId="1035000472" sldId="595"/>
            <ac:spMk id="2" creationId="{4EF3D16C-CA8B-E674-9AD2-9F6E4FBF1C17}"/>
          </ac:spMkLst>
        </pc:spChg>
      </pc:sldChg>
      <pc:sldChg chg="del">
        <pc:chgData name="Mike Bishop" userId="51e7a9987b6204ca" providerId="LiveId" clId="{B7B39884-8D39-4AF7-BCB1-29559FDE913D}" dt="2023-01-01T00:22:40.979" v="10" actId="47"/>
        <pc:sldMkLst>
          <pc:docMk/>
          <pc:sldMk cId="3241200506" sldId="595"/>
        </pc:sldMkLst>
      </pc:sldChg>
      <pc:sldChg chg="modSp add mod replId">
        <pc:chgData name="Mike Bishop" userId="51e7a9987b6204ca" providerId="LiveId" clId="{B7B39884-8D39-4AF7-BCB1-29559FDE913D}" dt="2023-01-01T04:40:17.779" v="200" actId="11"/>
        <pc:sldMkLst>
          <pc:docMk/>
          <pc:sldMk cId="4013607208" sldId="596"/>
        </pc:sldMkLst>
        <pc:spChg chg="mod">
          <ac:chgData name="Mike Bishop" userId="51e7a9987b6204ca" providerId="LiveId" clId="{B7B39884-8D39-4AF7-BCB1-29559FDE913D}" dt="2023-01-01T04:40:17.779" v="200" actId="11"/>
          <ac:spMkLst>
            <pc:docMk/>
            <pc:sldMk cId="4013607208" sldId="596"/>
            <ac:spMk id="2" creationId="{76D5B845-43D2-5037-022D-F06FAD77CD6A}"/>
          </ac:spMkLst>
        </pc:spChg>
      </pc:sldChg>
      <pc:sldChg chg="del">
        <pc:chgData name="Mike Bishop" userId="51e7a9987b6204ca" providerId="LiveId" clId="{B7B39884-8D39-4AF7-BCB1-29559FDE913D}" dt="2023-01-01T00:22:40.979" v="10" actId="47"/>
        <pc:sldMkLst>
          <pc:docMk/>
          <pc:sldMk cId="4027213001" sldId="596"/>
        </pc:sldMkLst>
      </pc:sldChg>
      <pc:sldChg chg="modSp new mod">
        <pc:chgData name="Mike Bishop" userId="51e7a9987b6204ca" providerId="LiveId" clId="{B7B39884-8D39-4AF7-BCB1-29559FDE913D}" dt="2023-01-01T04:17:21" v="153" actId="122"/>
        <pc:sldMkLst>
          <pc:docMk/>
          <pc:sldMk cId="204221810" sldId="597"/>
        </pc:sldMkLst>
        <pc:spChg chg="mod">
          <ac:chgData name="Mike Bishop" userId="51e7a9987b6204ca" providerId="LiveId" clId="{B7B39884-8D39-4AF7-BCB1-29559FDE913D}" dt="2023-01-01T04:17:21" v="153" actId="122"/>
          <ac:spMkLst>
            <pc:docMk/>
            <pc:sldMk cId="204221810" sldId="597"/>
            <ac:spMk id="2" creationId="{72DF9AEC-780A-A954-8125-5E8964704D5D}"/>
          </ac:spMkLst>
        </pc:spChg>
      </pc:sldChg>
      <pc:sldChg chg="del">
        <pc:chgData name="Mike Bishop" userId="51e7a9987b6204ca" providerId="LiveId" clId="{B7B39884-8D39-4AF7-BCB1-29559FDE913D}" dt="2023-01-01T00:22:40.979" v="10" actId="47"/>
        <pc:sldMkLst>
          <pc:docMk/>
          <pc:sldMk cId="346677252" sldId="597"/>
        </pc:sldMkLst>
      </pc:sldChg>
      <pc:sldChg chg="modSp add mod">
        <pc:chgData name="Mike Bishop" userId="51e7a9987b6204ca" providerId="LiveId" clId="{B7B39884-8D39-4AF7-BCB1-29559FDE913D}" dt="2023-01-01T04:40:36.860" v="202" actId="11"/>
        <pc:sldMkLst>
          <pc:docMk/>
          <pc:sldMk cId="2330104996" sldId="598"/>
        </pc:sldMkLst>
        <pc:spChg chg="mod">
          <ac:chgData name="Mike Bishop" userId="51e7a9987b6204ca" providerId="LiveId" clId="{B7B39884-8D39-4AF7-BCB1-29559FDE913D}" dt="2023-01-01T04:40:36.860" v="202" actId="11"/>
          <ac:spMkLst>
            <pc:docMk/>
            <pc:sldMk cId="2330104996" sldId="598"/>
            <ac:spMk id="2" creationId="{AB192B3D-4654-686E-D2D6-CC1551D21A33}"/>
          </ac:spMkLst>
        </pc:spChg>
      </pc:sldChg>
      <pc:sldChg chg="add del replId">
        <pc:chgData name="Mike Bishop" userId="51e7a9987b6204ca" providerId="LiveId" clId="{B7B39884-8D39-4AF7-BCB1-29559FDE913D}" dt="2023-01-01T04:48:28.670" v="203" actId="47"/>
        <pc:sldMkLst>
          <pc:docMk/>
          <pc:sldMk cId="3680717205" sldId="599"/>
        </pc:sldMkLst>
      </pc:sldChg>
      <pc:sldChg chg="add del replId">
        <pc:chgData name="Mike Bishop" userId="51e7a9987b6204ca" providerId="LiveId" clId="{B7B39884-8D39-4AF7-BCB1-29559FDE913D}" dt="2023-01-01T04:48:28.670" v="203" actId="47"/>
        <pc:sldMkLst>
          <pc:docMk/>
          <pc:sldMk cId="990026071" sldId="600"/>
        </pc:sldMkLst>
      </pc:sldChg>
      <pc:sldChg chg="modSp add mod">
        <pc:chgData name="Mike Bishop" userId="51e7a9987b6204ca" providerId="LiveId" clId="{B7B39884-8D39-4AF7-BCB1-29559FDE913D}" dt="2023-01-01T04:38:36.838" v="192" actId="11"/>
        <pc:sldMkLst>
          <pc:docMk/>
          <pc:sldMk cId="1838185681" sldId="601"/>
        </pc:sldMkLst>
        <pc:spChg chg="mod">
          <ac:chgData name="Mike Bishop" userId="51e7a9987b6204ca" providerId="LiveId" clId="{B7B39884-8D39-4AF7-BCB1-29559FDE913D}" dt="2023-01-01T04:38:36.838" v="192" actId="11"/>
          <ac:spMkLst>
            <pc:docMk/>
            <pc:sldMk cId="1838185681" sldId="601"/>
            <ac:spMk id="2" creationId="{4EF3D16C-CA8B-E674-9AD2-9F6E4FBF1C17}"/>
          </ac:spMkLst>
        </pc:spChg>
      </pc:sldChg>
      <pc:sldChg chg="addSp delSp modSp new mod">
        <pc:chgData name="Mike Bishop" userId="51e7a9987b6204ca" providerId="LiveId" clId="{B7B39884-8D39-4AF7-BCB1-29559FDE913D}" dt="2023-01-01T15:54:32.466" v="249" actId="255"/>
        <pc:sldMkLst>
          <pc:docMk/>
          <pc:sldMk cId="270112828" sldId="602"/>
        </pc:sldMkLst>
        <pc:spChg chg="del">
          <ac:chgData name="Mike Bishop" userId="51e7a9987b6204ca" providerId="LiveId" clId="{B7B39884-8D39-4AF7-BCB1-29559FDE913D}" dt="2023-01-01T15:53:12.903" v="207" actId="478"/>
          <ac:spMkLst>
            <pc:docMk/>
            <pc:sldMk cId="270112828" sldId="602"/>
            <ac:spMk id="2" creationId="{651B7F3E-CB21-D6EA-05AF-A09002186862}"/>
          </ac:spMkLst>
        </pc:spChg>
        <pc:spChg chg="add mod">
          <ac:chgData name="Mike Bishop" userId="51e7a9987b6204ca" providerId="LiveId" clId="{B7B39884-8D39-4AF7-BCB1-29559FDE913D}" dt="2023-01-01T15:54:32.466" v="249" actId="255"/>
          <ac:spMkLst>
            <pc:docMk/>
            <pc:sldMk cId="270112828" sldId="602"/>
            <ac:spMk id="3" creationId="{997D5B01-FDE3-12AB-25FC-0235633FBF21}"/>
          </ac:spMkLst>
        </pc:spChg>
        <pc:spChg chg="add del mod">
          <ac:chgData name="Mike Bishop" userId="51e7a9987b6204ca" providerId="LiveId" clId="{B7B39884-8D39-4AF7-BCB1-29559FDE913D}" dt="2023-01-01T15:54:01.469" v="217"/>
          <ac:spMkLst>
            <pc:docMk/>
            <pc:sldMk cId="270112828" sldId="602"/>
            <ac:spMk id="4" creationId="{335046D2-D547-5E8D-F20D-03C96E77819B}"/>
          </ac:spMkLst>
        </pc:spChg>
        <pc:picChg chg="add mod">
          <ac:chgData name="Mike Bishop" userId="51e7a9987b6204ca" providerId="LiveId" clId="{B7B39884-8D39-4AF7-BCB1-29559FDE913D}" dt="2023-01-01T15:54:19.755" v="248" actId="1036"/>
          <ac:picMkLst>
            <pc:docMk/>
            <pc:sldMk cId="270112828" sldId="602"/>
            <ac:picMk id="5" creationId="{96EC9A3F-A56B-FBFF-45BE-0BF8E85A3832}"/>
          </ac:picMkLst>
        </pc:picChg>
        <pc:picChg chg="add mod">
          <ac:chgData name="Mike Bishop" userId="51e7a9987b6204ca" providerId="LiveId" clId="{B7B39884-8D39-4AF7-BCB1-29559FDE913D}" dt="2023-01-01T15:54:19.755" v="248" actId="1036"/>
          <ac:picMkLst>
            <pc:docMk/>
            <pc:sldMk cId="270112828" sldId="602"/>
            <ac:picMk id="6" creationId="{C012681C-3032-0CB8-89B6-D9D11E518BE9}"/>
          </ac:picMkLst>
        </pc:picChg>
        <pc:picChg chg="add mod">
          <ac:chgData name="Mike Bishop" userId="51e7a9987b6204ca" providerId="LiveId" clId="{B7B39884-8D39-4AF7-BCB1-29559FDE913D}" dt="2023-01-01T15:54:19.755" v="248" actId="1036"/>
          <ac:picMkLst>
            <pc:docMk/>
            <pc:sldMk cId="270112828" sldId="602"/>
            <ac:picMk id="7" creationId="{C55FDCC1-27F1-C15B-804B-1F244B77294C}"/>
          </ac:picMkLst>
        </pc:picChg>
        <pc:picChg chg="add mod">
          <ac:chgData name="Mike Bishop" userId="51e7a9987b6204ca" providerId="LiveId" clId="{B7B39884-8D39-4AF7-BCB1-29559FDE913D}" dt="2023-01-01T15:54:19.755" v="248" actId="1036"/>
          <ac:picMkLst>
            <pc:docMk/>
            <pc:sldMk cId="270112828" sldId="602"/>
            <ac:picMk id="8" creationId="{CEDF6C88-7222-A397-DE67-F2F90CAEA8E3}"/>
          </ac:picMkLst>
        </pc:picChg>
      </pc:sldChg>
    </pc:docChg>
  </pc:docChgLst>
  <pc:docChgLst>
    <pc:chgData name="Mike Bishop" userId="51e7a9987b6204ca" providerId="LiveId" clId="{9CD6B6EB-9D0A-4963-ADE9-6EDEBE60AF6C}"/>
    <pc:docChg chg="undo custSel addSld delSld modSld sldOrd">
      <pc:chgData name="Mike Bishop" userId="51e7a9987b6204ca" providerId="LiveId" clId="{9CD6B6EB-9D0A-4963-ADE9-6EDEBE60AF6C}" dt="2022-12-04T05:27:27.522" v="210" actId="47"/>
      <pc:docMkLst>
        <pc:docMk/>
      </pc:docMkLst>
      <pc:sldChg chg="modSp mod">
        <pc:chgData name="Mike Bishop" userId="51e7a9987b6204ca" providerId="LiveId" clId="{9CD6B6EB-9D0A-4963-ADE9-6EDEBE60AF6C}" dt="2022-11-29T22:56:46.967" v="67" actId="1037"/>
        <pc:sldMkLst>
          <pc:docMk/>
          <pc:sldMk cId="4121729716" sldId="503"/>
        </pc:sldMkLst>
        <pc:spChg chg="mod">
          <ac:chgData name="Mike Bishop" userId="51e7a9987b6204ca" providerId="LiveId" clId="{9CD6B6EB-9D0A-4963-ADE9-6EDEBE60AF6C}" dt="2022-11-29T22:56:46.967" v="67" actId="1037"/>
          <ac:spMkLst>
            <pc:docMk/>
            <pc:sldMk cId="4121729716" sldId="503"/>
            <ac:spMk id="2" creationId="{4C4EEAA7-FDDD-8682-2D8F-E716ED4904FA}"/>
          </ac:spMkLst>
        </pc:spChg>
      </pc:sldChg>
      <pc:sldChg chg="addSp delSp modSp new mod">
        <pc:chgData name="Mike Bishop" userId="51e7a9987b6204ca" providerId="LiveId" clId="{9CD6B6EB-9D0A-4963-ADE9-6EDEBE60AF6C}" dt="2022-11-29T22:26:29.606" v="23"/>
        <pc:sldMkLst>
          <pc:docMk/>
          <pc:sldMk cId="1305648304" sldId="505"/>
        </pc:sldMkLst>
        <pc:spChg chg="mod">
          <ac:chgData name="Mike Bishop" userId="51e7a9987b6204ca" providerId="LiveId" clId="{9CD6B6EB-9D0A-4963-ADE9-6EDEBE60AF6C}" dt="2022-11-29T22:26:29.606" v="23"/>
          <ac:spMkLst>
            <pc:docMk/>
            <pc:sldMk cId="1305648304" sldId="505"/>
            <ac:spMk id="2" creationId="{2E51201E-35CD-7CCC-60CE-AB4AB612AC9C}"/>
          </ac:spMkLst>
        </pc:spChg>
        <pc:spChg chg="add del">
          <ac:chgData name="Mike Bishop" userId="51e7a9987b6204ca" providerId="LiveId" clId="{9CD6B6EB-9D0A-4963-ADE9-6EDEBE60AF6C}" dt="2022-11-29T22:26:26.232" v="22" actId="22"/>
          <ac:spMkLst>
            <pc:docMk/>
            <pc:sldMk cId="1305648304" sldId="505"/>
            <ac:spMk id="4" creationId="{04A46664-5C69-6331-D242-5111AEA9AB2E}"/>
          </ac:spMkLst>
        </pc:spChg>
      </pc:sldChg>
      <pc:sldChg chg="modSp new">
        <pc:chgData name="Mike Bishop" userId="51e7a9987b6204ca" providerId="LiveId" clId="{9CD6B6EB-9D0A-4963-ADE9-6EDEBE60AF6C}" dt="2022-11-29T22:26:36.871" v="24"/>
        <pc:sldMkLst>
          <pc:docMk/>
          <pc:sldMk cId="3054471101" sldId="506"/>
        </pc:sldMkLst>
        <pc:spChg chg="mod">
          <ac:chgData name="Mike Bishop" userId="51e7a9987b6204ca" providerId="LiveId" clId="{9CD6B6EB-9D0A-4963-ADE9-6EDEBE60AF6C}" dt="2022-11-29T22:26:36.871" v="24"/>
          <ac:spMkLst>
            <pc:docMk/>
            <pc:sldMk cId="3054471101" sldId="506"/>
            <ac:spMk id="2" creationId="{1815D141-DD5D-ADA5-A0A7-4838A134944F}"/>
          </ac:spMkLst>
        </pc:spChg>
      </pc:sldChg>
      <pc:sldChg chg="modSp new">
        <pc:chgData name="Mike Bishop" userId="51e7a9987b6204ca" providerId="LiveId" clId="{9CD6B6EB-9D0A-4963-ADE9-6EDEBE60AF6C}" dt="2022-11-29T22:26:43.767" v="25"/>
        <pc:sldMkLst>
          <pc:docMk/>
          <pc:sldMk cId="23507288" sldId="507"/>
        </pc:sldMkLst>
        <pc:spChg chg="mod">
          <ac:chgData name="Mike Bishop" userId="51e7a9987b6204ca" providerId="LiveId" clId="{9CD6B6EB-9D0A-4963-ADE9-6EDEBE60AF6C}" dt="2022-11-29T22:26:43.767" v="25"/>
          <ac:spMkLst>
            <pc:docMk/>
            <pc:sldMk cId="23507288" sldId="507"/>
            <ac:spMk id="2" creationId="{DB8BE703-6411-7489-81D9-40F842609881}"/>
          </ac:spMkLst>
        </pc:spChg>
      </pc:sldChg>
      <pc:sldChg chg="modSp new">
        <pc:chgData name="Mike Bishop" userId="51e7a9987b6204ca" providerId="LiveId" clId="{9CD6B6EB-9D0A-4963-ADE9-6EDEBE60AF6C}" dt="2022-11-29T22:26:51.071" v="26"/>
        <pc:sldMkLst>
          <pc:docMk/>
          <pc:sldMk cId="3121469746" sldId="508"/>
        </pc:sldMkLst>
        <pc:spChg chg="mod">
          <ac:chgData name="Mike Bishop" userId="51e7a9987b6204ca" providerId="LiveId" clId="{9CD6B6EB-9D0A-4963-ADE9-6EDEBE60AF6C}" dt="2022-11-29T22:26:51.071" v="26"/>
          <ac:spMkLst>
            <pc:docMk/>
            <pc:sldMk cId="3121469746" sldId="508"/>
            <ac:spMk id="2" creationId="{0ADE3773-854A-0FD3-08E6-2AEBC1E65D0D}"/>
          </ac:spMkLst>
        </pc:spChg>
      </pc:sldChg>
      <pc:sldChg chg="addSp delSp modSp add mod">
        <pc:chgData name="Mike Bishop" userId="51e7a9987b6204ca" providerId="LiveId" clId="{9CD6B6EB-9D0A-4963-ADE9-6EDEBE60AF6C}" dt="2022-11-29T22:27:10.437" v="30" actId="27636"/>
        <pc:sldMkLst>
          <pc:docMk/>
          <pc:sldMk cId="4031580465" sldId="509"/>
        </pc:sldMkLst>
        <pc:spChg chg="mod">
          <ac:chgData name="Mike Bishop" userId="51e7a9987b6204ca" providerId="LiveId" clId="{9CD6B6EB-9D0A-4963-ADE9-6EDEBE60AF6C}" dt="2022-11-29T22:27:10.437" v="30" actId="27636"/>
          <ac:spMkLst>
            <pc:docMk/>
            <pc:sldMk cId="4031580465" sldId="509"/>
            <ac:spMk id="2" creationId="{2E51201E-35CD-7CCC-60CE-AB4AB612AC9C}"/>
          </ac:spMkLst>
        </pc:spChg>
        <pc:spChg chg="add del">
          <ac:chgData name="Mike Bishop" userId="51e7a9987b6204ca" providerId="LiveId" clId="{9CD6B6EB-9D0A-4963-ADE9-6EDEBE60AF6C}" dt="2022-11-29T22:27:04.905" v="28" actId="22"/>
          <ac:spMkLst>
            <pc:docMk/>
            <pc:sldMk cId="4031580465" sldId="509"/>
            <ac:spMk id="4" creationId="{06E05EEF-6641-2F98-7F05-E7CF41AAF8E2}"/>
          </ac:spMkLst>
        </pc:spChg>
      </pc:sldChg>
      <pc:sldChg chg="modSp add replId">
        <pc:chgData name="Mike Bishop" userId="51e7a9987b6204ca" providerId="LiveId" clId="{9CD6B6EB-9D0A-4963-ADE9-6EDEBE60AF6C}" dt="2022-11-29T22:27:20.603" v="31"/>
        <pc:sldMkLst>
          <pc:docMk/>
          <pc:sldMk cId="3555843750" sldId="510"/>
        </pc:sldMkLst>
        <pc:spChg chg="mod">
          <ac:chgData name="Mike Bishop" userId="51e7a9987b6204ca" providerId="LiveId" clId="{9CD6B6EB-9D0A-4963-ADE9-6EDEBE60AF6C}" dt="2022-11-29T22:27:20.603" v="31"/>
          <ac:spMkLst>
            <pc:docMk/>
            <pc:sldMk cId="3555843750" sldId="510"/>
            <ac:spMk id="2" creationId="{1815D141-DD5D-ADA5-A0A7-4838A134944F}"/>
          </ac:spMkLst>
        </pc:spChg>
      </pc:sldChg>
      <pc:sldChg chg="modSp add del replId">
        <pc:chgData name="Mike Bishop" userId="51e7a9987b6204ca" providerId="LiveId" clId="{9CD6B6EB-9D0A-4963-ADE9-6EDEBE60AF6C}" dt="2022-11-29T22:27:45.966" v="34" actId="47"/>
        <pc:sldMkLst>
          <pc:docMk/>
          <pc:sldMk cId="2907067769" sldId="511"/>
        </pc:sldMkLst>
        <pc:spChg chg="mod">
          <ac:chgData name="Mike Bishop" userId="51e7a9987b6204ca" providerId="LiveId" clId="{9CD6B6EB-9D0A-4963-ADE9-6EDEBE60AF6C}" dt="2022-11-29T22:27:29.769" v="32"/>
          <ac:spMkLst>
            <pc:docMk/>
            <pc:sldMk cId="2907067769" sldId="511"/>
            <ac:spMk id="2" creationId="{DB8BE703-6411-7489-81D9-40F842609881}"/>
          </ac:spMkLst>
        </pc:spChg>
      </pc:sldChg>
      <pc:sldChg chg="modSp add mod replId">
        <pc:chgData name="Mike Bishop" userId="51e7a9987b6204ca" providerId="LiveId" clId="{9CD6B6EB-9D0A-4963-ADE9-6EDEBE60AF6C}" dt="2022-11-29T22:28:10.748" v="35" actId="20577"/>
        <pc:sldMkLst>
          <pc:docMk/>
          <pc:sldMk cId="163805743" sldId="512"/>
        </pc:sldMkLst>
        <pc:spChg chg="mod">
          <ac:chgData name="Mike Bishop" userId="51e7a9987b6204ca" providerId="LiveId" clId="{9CD6B6EB-9D0A-4963-ADE9-6EDEBE60AF6C}" dt="2022-11-29T22:28:10.748" v="35" actId="20577"/>
          <ac:spMkLst>
            <pc:docMk/>
            <pc:sldMk cId="163805743" sldId="512"/>
            <ac:spMk id="2" creationId="{0ADE3773-854A-0FD3-08E6-2AEBC1E65D0D}"/>
          </ac:spMkLst>
        </pc:spChg>
      </pc:sldChg>
      <pc:sldChg chg="modSp add">
        <pc:chgData name="Mike Bishop" userId="51e7a9987b6204ca" providerId="LiveId" clId="{9CD6B6EB-9D0A-4963-ADE9-6EDEBE60AF6C}" dt="2022-11-29T22:28:19.533" v="36"/>
        <pc:sldMkLst>
          <pc:docMk/>
          <pc:sldMk cId="2003933477" sldId="513"/>
        </pc:sldMkLst>
        <pc:spChg chg="mod">
          <ac:chgData name="Mike Bishop" userId="51e7a9987b6204ca" providerId="LiveId" clId="{9CD6B6EB-9D0A-4963-ADE9-6EDEBE60AF6C}" dt="2022-11-29T22:28:19.533" v="36"/>
          <ac:spMkLst>
            <pc:docMk/>
            <pc:sldMk cId="2003933477" sldId="513"/>
            <ac:spMk id="2" creationId="{2E51201E-35CD-7CCC-60CE-AB4AB612AC9C}"/>
          </ac:spMkLst>
        </pc:spChg>
      </pc:sldChg>
      <pc:sldChg chg="modSp add replId">
        <pc:chgData name="Mike Bishop" userId="51e7a9987b6204ca" providerId="LiveId" clId="{9CD6B6EB-9D0A-4963-ADE9-6EDEBE60AF6C}" dt="2022-11-29T22:28:42.518" v="37"/>
        <pc:sldMkLst>
          <pc:docMk/>
          <pc:sldMk cId="3242580982" sldId="514"/>
        </pc:sldMkLst>
        <pc:spChg chg="mod">
          <ac:chgData name="Mike Bishop" userId="51e7a9987b6204ca" providerId="LiveId" clId="{9CD6B6EB-9D0A-4963-ADE9-6EDEBE60AF6C}" dt="2022-11-29T22:28:42.518" v="37"/>
          <ac:spMkLst>
            <pc:docMk/>
            <pc:sldMk cId="3242580982" sldId="514"/>
            <ac:spMk id="2" creationId="{1815D141-DD5D-ADA5-A0A7-4838A134944F}"/>
          </ac:spMkLst>
        </pc:spChg>
      </pc:sldChg>
      <pc:sldChg chg="modSp add replId">
        <pc:chgData name="Mike Bishop" userId="51e7a9987b6204ca" providerId="LiveId" clId="{9CD6B6EB-9D0A-4963-ADE9-6EDEBE60AF6C}" dt="2022-11-29T22:29:04.099" v="38"/>
        <pc:sldMkLst>
          <pc:docMk/>
          <pc:sldMk cId="872946427" sldId="515"/>
        </pc:sldMkLst>
        <pc:spChg chg="mod">
          <ac:chgData name="Mike Bishop" userId="51e7a9987b6204ca" providerId="LiveId" clId="{9CD6B6EB-9D0A-4963-ADE9-6EDEBE60AF6C}" dt="2022-11-29T22:29:04.099" v="38"/>
          <ac:spMkLst>
            <pc:docMk/>
            <pc:sldMk cId="872946427" sldId="515"/>
            <ac:spMk id="2" creationId="{DB8BE703-6411-7489-81D9-40F842609881}"/>
          </ac:spMkLst>
        </pc:spChg>
      </pc:sldChg>
      <pc:sldChg chg="modSp add replId">
        <pc:chgData name="Mike Bishop" userId="51e7a9987b6204ca" providerId="LiveId" clId="{9CD6B6EB-9D0A-4963-ADE9-6EDEBE60AF6C}" dt="2022-11-29T22:29:18.170" v="39"/>
        <pc:sldMkLst>
          <pc:docMk/>
          <pc:sldMk cId="3822680853" sldId="516"/>
        </pc:sldMkLst>
        <pc:spChg chg="mod">
          <ac:chgData name="Mike Bishop" userId="51e7a9987b6204ca" providerId="LiveId" clId="{9CD6B6EB-9D0A-4963-ADE9-6EDEBE60AF6C}" dt="2022-11-29T22:29:18.170" v="39"/>
          <ac:spMkLst>
            <pc:docMk/>
            <pc:sldMk cId="3822680853" sldId="516"/>
            <ac:spMk id="2" creationId="{0ADE3773-854A-0FD3-08E6-2AEBC1E65D0D}"/>
          </ac:spMkLst>
        </pc:spChg>
      </pc:sldChg>
      <pc:sldChg chg="modSp add">
        <pc:chgData name="Mike Bishop" userId="51e7a9987b6204ca" providerId="LiveId" clId="{9CD6B6EB-9D0A-4963-ADE9-6EDEBE60AF6C}" dt="2022-11-29T22:29:26.651" v="40"/>
        <pc:sldMkLst>
          <pc:docMk/>
          <pc:sldMk cId="4019030546" sldId="517"/>
        </pc:sldMkLst>
        <pc:spChg chg="mod">
          <ac:chgData name="Mike Bishop" userId="51e7a9987b6204ca" providerId="LiveId" clId="{9CD6B6EB-9D0A-4963-ADE9-6EDEBE60AF6C}" dt="2022-11-29T22:29:26.651" v="40"/>
          <ac:spMkLst>
            <pc:docMk/>
            <pc:sldMk cId="4019030546" sldId="517"/>
            <ac:spMk id="2" creationId="{2E51201E-35CD-7CCC-60CE-AB4AB612AC9C}"/>
          </ac:spMkLst>
        </pc:spChg>
      </pc:sldChg>
      <pc:sldChg chg="modSp add replId">
        <pc:chgData name="Mike Bishop" userId="51e7a9987b6204ca" providerId="LiveId" clId="{9CD6B6EB-9D0A-4963-ADE9-6EDEBE60AF6C}" dt="2022-11-29T22:29:44.680" v="41"/>
        <pc:sldMkLst>
          <pc:docMk/>
          <pc:sldMk cId="3409856678" sldId="518"/>
        </pc:sldMkLst>
        <pc:spChg chg="mod">
          <ac:chgData name="Mike Bishop" userId="51e7a9987b6204ca" providerId="LiveId" clId="{9CD6B6EB-9D0A-4963-ADE9-6EDEBE60AF6C}" dt="2022-11-29T22:29:44.680" v="41"/>
          <ac:spMkLst>
            <pc:docMk/>
            <pc:sldMk cId="3409856678" sldId="518"/>
            <ac:spMk id="2" creationId="{1815D141-DD5D-ADA5-A0A7-4838A134944F}"/>
          </ac:spMkLst>
        </pc:spChg>
      </pc:sldChg>
      <pc:sldChg chg="modSp add replId">
        <pc:chgData name="Mike Bishop" userId="51e7a9987b6204ca" providerId="LiveId" clId="{9CD6B6EB-9D0A-4963-ADE9-6EDEBE60AF6C}" dt="2022-11-29T22:29:50.971" v="42"/>
        <pc:sldMkLst>
          <pc:docMk/>
          <pc:sldMk cId="204713222" sldId="519"/>
        </pc:sldMkLst>
        <pc:spChg chg="mod">
          <ac:chgData name="Mike Bishop" userId="51e7a9987b6204ca" providerId="LiveId" clId="{9CD6B6EB-9D0A-4963-ADE9-6EDEBE60AF6C}" dt="2022-11-29T22:29:50.971" v="42"/>
          <ac:spMkLst>
            <pc:docMk/>
            <pc:sldMk cId="204713222" sldId="519"/>
            <ac:spMk id="2" creationId="{DB8BE703-6411-7489-81D9-40F842609881}"/>
          </ac:spMkLst>
        </pc:spChg>
      </pc:sldChg>
      <pc:sldChg chg="modSp add replId">
        <pc:chgData name="Mike Bishop" userId="51e7a9987b6204ca" providerId="LiveId" clId="{9CD6B6EB-9D0A-4963-ADE9-6EDEBE60AF6C}" dt="2022-11-29T22:29:58.096" v="43"/>
        <pc:sldMkLst>
          <pc:docMk/>
          <pc:sldMk cId="4186379791" sldId="520"/>
        </pc:sldMkLst>
        <pc:spChg chg="mod">
          <ac:chgData name="Mike Bishop" userId="51e7a9987b6204ca" providerId="LiveId" clId="{9CD6B6EB-9D0A-4963-ADE9-6EDEBE60AF6C}" dt="2022-11-29T22:29:58.096" v="43"/>
          <ac:spMkLst>
            <pc:docMk/>
            <pc:sldMk cId="4186379791" sldId="520"/>
            <ac:spMk id="2" creationId="{0ADE3773-854A-0FD3-08E6-2AEBC1E65D0D}"/>
          </ac:spMkLst>
        </pc:spChg>
      </pc:sldChg>
      <pc:sldChg chg="modSp add">
        <pc:chgData name="Mike Bishop" userId="51e7a9987b6204ca" providerId="LiveId" clId="{9CD6B6EB-9D0A-4963-ADE9-6EDEBE60AF6C}" dt="2022-11-29T22:30:28.579" v="44"/>
        <pc:sldMkLst>
          <pc:docMk/>
          <pc:sldMk cId="1598272893" sldId="521"/>
        </pc:sldMkLst>
        <pc:spChg chg="mod">
          <ac:chgData name="Mike Bishop" userId="51e7a9987b6204ca" providerId="LiveId" clId="{9CD6B6EB-9D0A-4963-ADE9-6EDEBE60AF6C}" dt="2022-11-29T22:30:28.579" v="44"/>
          <ac:spMkLst>
            <pc:docMk/>
            <pc:sldMk cId="1598272893" sldId="521"/>
            <ac:spMk id="2" creationId="{2E51201E-35CD-7CCC-60CE-AB4AB612AC9C}"/>
          </ac:spMkLst>
        </pc:spChg>
      </pc:sldChg>
      <pc:sldChg chg="modSp add replId">
        <pc:chgData name="Mike Bishop" userId="51e7a9987b6204ca" providerId="LiveId" clId="{9CD6B6EB-9D0A-4963-ADE9-6EDEBE60AF6C}" dt="2022-11-29T22:30:34.659" v="45"/>
        <pc:sldMkLst>
          <pc:docMk/>
          <pc:sldMk cId="1342629725" sldId="522"/>
        </pc:sldMkLst>
        <pc:spChg chg="mod">
          <ac:chgData name="Mike Bishop" userId="51e7a9987b6204ca" providerId="LiveId" clId="{9CD6B6EB-9D0A-4963-ADE9-6EDEBE60AF6C}" dt="2022-11-29T22:30:34.659" v="45"/>
          <ac:spMkLst>
            <pc:docMk/>
            <pc:sldMk cId="1342629725" sldId="522"/>
            <ac:spMk id="2" creationId="{1815D141-DD5D-ADA5-A0A7-4838A134944F}"/>
          </ac:spMkLst>
        </pc:spChg>
      </pc:sldChg>
      <pc:sldChg chg="modSp add mod replId">
        <pc:chgData name="Mike Bishop" userId="51e7a9987b6204ca" providerId="LiveId" clId="{9CD6B6EB-9D0A-4963-ADE9-6EDEBE60AF6C}" dt="2022-12-04T05:19:46.612" v="193" actId="12"/>
        <pc:sldMkLst>
          <pc:docMk/>
          <pc:sldMk cId="1162135079" sldId="523"/>
        </pc:sldMkLst>
        <pc:spChg chg="mod">
          <ac:chgData name="Mike Bishop" userId="51e7a9987b6204ca" providerId="LiveId" clId="{9CD6B6EB-9D0A-4963-ADE9-6EDEBE60AF6C}" dt="2022-12-04T05:19:46.612" v="193" actId="12"/>
          <ac:spMkLst>
            <pc:docMk/>
            <pc:sldMk cId="1162135079" sldId="523"/>
            <ac:spMk id="2" creationId="{DB8BE703-6411-7489-81D9-40F842609881}"/>
          </ac:spMkLst>
        </pc:spChg>
      </pc:sldChg>
      <pc:sldChg chg="modSp add mod ord replId">
        <pc:chgData name="Mike Bishop" userId="51e7a9987b6204ca" providerId="LiveId" clId="{9CD6B6EB-9D0A-4963-ADE9-6EDEBE60AF6C}" dt="2022-12-04T05:20:46.865" v="206" actId="20577"/>
        <pc:sldMkLst>
          <pc:docMk/>
          <pc:sldMk cId="3552347443" sldId="524"/>
        </pc:sldMkLst>
        <pc:spChg chg="mod">
          <ac:chgData name="Mike Bishop" userId="51e7a9987b6204ca" providerId="LiveId" clId="{9CD6B6EB-9D0A-4963-ADE9-6EDEBE60AF6C}" dt="2022-12-04T05:20:46.865" v="206" actId="20577"/>
          <ac:spMkLst>
            <pc:docMk/>
            <pc:sldMk cId="3552347443" sldId="524"/>
            <ac:spMk id="2" creationId="{0ADE3773-854A-0FD3-08E6-2AEBC1E65D0D}"/>
          </ac:spMkLst>
        </pc:spChg>
      </pc:sldChg>
      <pc:sldChg chg="modSp add ord">
        <pc:chgData name="Mike Bishop" userId="51e7a9987b6204ca" providerId="LiveId" clId="{9CD6B6EB-9D0A-4963-ADE9-6EDEBE60AF6C}" dt="2022-12-04T05:27:11.140" v="209"/>
        <pc:sldMkLst>
          <pc:docMk/>
          <pc:sldMk cId="3703986703" sldId="525"/>
        </pc:sldMkLst>
        <pc:spChg chg="mod">
          <ac:chgData name="Mike Bishop" userId="51e7a9987b6204ca" providerId="LiveId" clId="{9CD6B6EB-9D0A-4963-ADE9-6EDEBE60AF6C}" dt="2022-12-04T05:27:11.140" v="209"/>
          <ac:spMkLst>
            <pc:docMk/>
            <pc:sldMk cId="3703986703" sldId="525"/>
            <ac:spMk id="2" creationId="{2E51201E-35CD-7CCC-60CE-AB4AB612AC9C}"/>
          </ac:spMkLst>
        </pc:spChg>
      </pc:sldChg>
      <pc:sldChg chg="add del replId">
        <pc:chgData name="Mike Bishop" userId="51e7a9987b6204ca" providerId="LiveId" clId="{9CD6B6EB-9D0A-4963-ADE9-6EDEBE60AF6C}" dt="2022-12-04T05:27:27.522" v="210" actId="47"/>
        <pc:sldMkLst>
          <pc:docMk/>
          <pc:sldMk cId="1915131154" sldId="526"/>
        </pc:sldMkLst>
      </pc:sldChg>
      <pc:sldChg chg="add del replId">
        <pc:chgData name="Mike Bishop" userId="51e7a9987b6204ca" providerId="LiveId" clId="{9CD6B6EB-9D0A-4963-ADE9-6EDEBE60AF6C}" dt="2022-12-04T05:27:27.522" v="210" actId="47"/>
        <pc:sldMkLst>
          <pc:docMk/>
          <pc:sldMk cId="2809449649" sldId="527"/>
        </pc:sldMkLst>
      </pc:sldChg>
      <pc:sldChg chg="add del replId">
        <pc:chgData name="Mike Bishop" userId="51e7a9987b6204ca" providerId="LiveId" clId="{9CD6B6EB-9D0A-4963-ADE9-6EDEBE60AF6C}" dt="2022-12-04T05:27:27.522" v="210" actId="47"/>
        <pc:sldMkLst>
          <pc:docMk/>
          <pc:sldMk cId="2317388855" sldId="528"/>
        </pc:sldMkLst>
      </pc:sldChg>
      <pc:sldChg chg="ord">
        <pc:chgData name="Mike Bishop" userId="51e7a9987b6204ca" providerId="LiveId" clId="{9CD6B6EB-9D0A-4963-ADE9-6EDEBE60AF6C}" dt="2022-12-01T17:27:08.862" v="69"/>
        <pc:sldMkLst>
          <pc:docMk/>
          <pc:sldMk cId="2797531626" sldId="555"/>
        </pc:sldMkLst>
      </pc:sldChg>
      <pc:sldChg chg="addSp delSp modSp new">
        <pc:chgData name="Mike Bishop" userId="51e7a9987b6204ca" providerId="LiveId" clId="{9CD6B6EB-9D0A-4963-ADE9-6EDEBE60AF6C}" dt="2022-12-04T05:10:23.396" v="71"/>
        <pc:sldMkLst>
          <pc:docMk/>
          <pc:sldMk cId="3523969307" sldId="556"/>
        </pc:sldMkLst>
        <pc:spChg chg="del">
          <ac:chgData name="Mike Bishop" userId="51e7a9987b6204ca" providerId="LiveId" clId="{9CD6B6EB-9D0A-4963-ADE9-6EDEBE60AF6C}" dt="2022-12-04T05:10:23.396" v="71"/>
          <ac:spMkLst>
            <pc:docMk/>
            <pc:sldMk cId="3523969307" sldId="556"/>
            <ac:spMk id="2" creationId="{A5DBB2B7-621B-C0F5-6B47-6DF134827F39}"/>
          </ac:spMkLst>
        </pc:spChg>
        <pc:picChg chg="add mod">
          <ac:chgData name="Mike Bishop" userId="51e7a9987b6204ca" providerId="LiveId" clId="{9CD6B6EB-9D0A-4963-ADE9-6EDEBE60AF6C}" dt="2022-12-04T05:10:23.396" v="71"/>
          <ac:picMkLst>
            <pc:docMk/>
            <pc:sldMk cId="3523969307" sldId="556"/>
            <ac:picMk id="1026" creationId="{C2BC484F-D617-AC95-8CB4-B873AA2B3A4A}"/>
          </ac:picMkLst>
        </pc:picChg>
      </pc:sldChg>
      <pc:sldChg chg="addSp delSp modSp new">
        <pc:chgData name="Mike Bishop" userId="51e7a9987b6204ca" providerId="LiveId" clId="{9CD6B6EB-9D0A-4963-ADE9-6EDEBE60AF6C}" dt="2022-12-04T05:17:13.831" v="104" actId="1037"/>
        <pc:sldMkLst>
          <pc:docMk/>
          <pc:sldMk cId="1906313851" sldId="557"/>
        </pc:sldMkLst>
        <pc:spChg chg="del">
          <ac:chgData name="Mike Bishop" userId="51e7a9987b6204ca" providerId="LiveId" clId="{9CD6B6EB-9D0A-4963-ADE9-6EDEBE60AF6C}" dt="2022-12-04T05:12:55.372" v="73"/>
          <ac:spMkLst>
            <pc:docMk/>
            <pc:sldMk cId="1906313851" sldId="557"/>
            <ac:spMk id="2" creationId="{DF9A75AE-4CA0-D1CE-6404-6B0E32CC49DF}"/>
          </ac:spMkLst>
        </pc:spChg>
        <pc:picChg chg="add mod">
          <ac:chgData name="Mike Bishop" userId="51e7a9987b6204ca" providerId="LiveId" clId="{9CD6B6EB-9D0A-4963-ADE9-6EDEBE60AF6C}" dt="2022-12-04T05:17:13.831" v="104" actId="1037"/>
          <ac:picMkLst>
            <pc:docMk/>
            <pc:sldMk cId="1906313851" sldId="557"/>
            <ac:picMk id="2050" creationId="{5D5EDA4C-1167-06C8-3D57-24BB23668248}"/>
          </ac:picMkLst>
        </pc:picChg>
      </pc:sldChg>
    </pc:docChg>
  </pc:docChgLst>
  <pc:docChgLst>
    <pc:chgData name="Mike Bishop" userId="51e7a9987b6204ca" providerId="LiveId" clId="{A44244C4-8F95-4878-9016-1FA8D39EF0C1}"/>
    <pc:docChg chg="undo redo custSel addSld delSld modSld sldOrd">
      <pc:chgData name="Mike Bishop" userId="51e7a9987b6204ca" providerId="LiveId" clId="{A44244C4-8F95-4878-9016-1FA8D39EF0C1}" dt="2022-12-18T12:24:38.278" v="325" actId="20577"/>
      <pc:docMkLst>
        <pc:docMk/>
      </pc:docMkLst>
      <pc:sldChg chg="modSp mod">
        <pc:chgData name="Mike Bishop" userId="51e7a9987b6204ca" providerId="LiveId" clId="{A44244C4-8F95-4878-9016-1FA8D39EF0C1}" dt="2022-12-18T12:05:26.455" v="173" actId="14100"/>
        <pc:sldMkLst>
          <pc:docMk/>
          <pc:sldMk cId="4121729716" sldId="503"/>
        </pc:sldMkLst>
        <pc:spChg chg="mod">
          <ac:chgData name="Mike Bishop" userId="51e7a9987b6204ca" providerId="LiveId" clId="{A44244C4-8F95-4878-9016-1FA8D39EF0C1}" dt="2022-12-18T12:05:26.455" v="173" actId="14100"/>
          <ac:spMkLst>
            <pc:docMk/>
            <pc:sldMk cId="4121729716" sldId="503"/>
            <ac:spMk id="2" creationId="{4C4EEAA7-FDDD-8682-2D8F-E716ED4904FA}"/>
          </ac:spMkLst>
        </pc:spChg>
      </pc:sldChg>
      <pc:sldChg chg="del">
        <pc:chgData name="Mike Bishop" userId="51e7a9987b6204ca" providerId="LiveId" clId="{A44244C4-8F95-4878-9016-1FA8D39EF0C1}" dt="2022-12-18T12:07:21.423" v="196" actId="47"/>
        <pc:sldMkLst>
          <pc:docMk/>
          <pc:sldMk cId="1305648304" sldId="505"/>
        </pc:sldMkLst>
      </pc:sldChg>
      <pc:sldChg chg="del">
        <pc:chgData name="Mike Bishop" userId="51e7a9987b6204ca" providerId="LiveId" clId="{A44244C4-8F95-4878-9016-1FA8D39EF0C1}" dt="2022-12-18T12:07:21.423" v="196" actId="47"/>
        <pc:sldMkLst>
          <pc:docMk/>
          <pc:sldMk cId="3054471101" sldId="506"/>
        </pc:sldMkLst>
      </pc:sldChg>
      <pc:sldChg chg="del">
        <pc:chgData name="Mike Bishop" userId="51e7a9987b6204ca" providerId="LiveId" clId="{A44244C4-8F95-4878-9016-1FA8D39EF0C1}" dt="2022-12-18T12:07:21.423" v="196" actId="47"/>
        <pc:sldMkLst>
          <pc:docMk/>
          <pc:sldMk cId="23507288" sldId="507"/>
        </pc:sldMkLst>
      </pc:sldChg>
      <pc:sldChg chg="del">
        <pc:chgData name="Mike Bishop" userId="51e7a9987b6204ca" providerId="LiveId" clId="{A44244C4-8F95-4878-9016-1FA8D39EF0C1}" dt="2022-12-18T12:07:21.423" v="196" actId="47"/>
        <pc:sldMkLst>
          <pc:docMk/>
          <pc:sldMk cId="3121469746" sldId="508"/>
        </pc:sldMkLst>
      </pc:sldChg>
      <pc:sldChg chg="del">
        <pc:chgData name="Mike Bishop" userId="51e7a9987b6204ca" providerId="LiveId" clId="{A44244C4-8F95-4878-9016-1FA8D39EF0C1}" dt="2022-12-18T12:07:21.423" v="196" actId="47"/>
        <pc:sldMkLst>
          <pc:docMk/>
          <pc:sldMk cId="4031580465" sldId="509"/>
        </pc:sldMkLst>
      </pc:sldChg>
      <pc:sldChg chg="del">
        <pc:chgData name="Mike Bishop" userId="51e7a9987b6204ca" providerId="LiveId" clId="{A44244C4-8F95-4878-9016-1FA8D39EF0C1}" dt="2022-12-18T12:07:21.423" v="196" actId="47"/>
        <pc:sldMkLst>
          <pc:docMk/>
          <pc:sldMk cId="3555843750" sldId="510"/>
        </pc:sldMkLst>
      </pc:sldChg>
      <pc:sldChg chg="del">
        <pc:chgData name="Mike Bishop" userId="51e7a9987b6204ca" providerId="LiveId" clId="{A44244C4-8F95-4878-9016-1FA8D39EF0C1}" dt="2022-12-18T12:07:21.423" v="196" actId="47"/>
        <pc:sldMkLst>
          <pc:docMk/>
          <pc:sldMk cId="163805743" sldId="512"/>
        </pc:sldMkLst>
      </pc:sldChg>
      <pc:sldChg chg="del">
        <pc:chgData name="Mike Bishop" userId="51e7a9987b6204ca" providerId="LiveId" clId="{A44244C4-8F95-4878-9016-1FA8D39EF0C1}" dt="2022-12-18T12:07:21.423" v="196" actId="47"/>
        <pc:sldMkLst>
          <pc:docMk/>
          <pc:sldMk cId="2003933477" sldId="513"/>
        </pc:sldMkLst>
      </pc:sldChg>
      <pc:sldChg chg="del">
        <pc:chgData name="Mike Bishop" userId="51e7a9987b6204ca" providerId="LiveId" clId="{A44244C4-8F95-4878-9016-1FA8D39EF0C1}" dt="2022-12-18T12:07:21.423" v="196" actId="47"/>
        <pc:sldMkLst>
          <pc:docMk/>
          <pc:sldMk cId="3242580982" sldId="514"/>
        </pc:sldMkLst>
      </pc:sldChg>
      <pc:sldChg chg="del">
        <pc:chgData name="Mike Bishop" userId="51e7a9987b6204ca" providerId="LiveId" clId="{A44244C4-8F95-4878-9016-1FA8D39EF0C1}" dt="2022-12-18T12:07:21.423" v="196" actId="47"/>
        <pc:sldMkLst>
          <pc:docMk/>
          <pc:sldMk cId="872946427" sldId="515"/>
        </pc:sldMkLst>
      </pc:sldChg>
      <pc:sldChg chg="del">
        <pc:chgData name="Mike Bishop" userId="51e7a9987b6204ca" providerId="LiveId" clId="{A44244C4-8F95-4878-9016-1FA8D39EF0C1}" dt="2022-12-18T12:07:21.423" v="196" actId="47"/>
        <pc:sldMkLst>
          <pc:docMk/>
          <pc:sldMk cId="3822680853" sldId="516"/>
        </pc:sldMkLst>
      </pc:sldChg>
      <pc:sldChg chg="del">
        <pc:chgData name="Mike Bishop" userId="51e7a9987b6204ca" providerId="LiveId" clId="{A44244C4-8F95-4878-9016-1FA8D39EF0C1}" dt="2022-12-18T12:07:21.423" v="196" actId="47"/>
        <pc:sldMkLst>
          <pc:docMk/>
          <pc:sldMk cId="4019030546" sldId="517"/>
        </pc:sldMkLst>
      </pc:sldChg>
      <pc:sldChg chg="del">
        <pc:chgData name="Mike Bishop" userId="51e7a9987b6204ca" providerId="LiveId" clId="{A44244C4-8F95-4878-9016-1FA8D39EF0C1}" dt="2022-12-18T12:07:21.423" v="196" actId="47"/>
        <pc:sldMkLst>
          <pc:docMk/>
          <pc:sldMk cId="3409856678" sldId="518"/>
        </pc:sldMkLst>
      </pc:sldChg>
      <pc:sldChg chg="del">
        <pc:chgData name="Mike Bishop" userId="51e7a9987b6204ca" providerId="LiveId" clId="{A44244C4-8F95-4878-9016-1FA8D39EF0C1}" dt="2022-12-18T12:07:21.423" v="196" actId="47"/>
        <pc:sldMkLst>
          <pc:docMk/>
          <pc:sldMk cId="204713222" sldId="519"/>
        </pc:sldMkLst>
      </pc:sldChg>
      <pc:sldChg chg="del">
        <pc:chgData name="Mike Bishop" userId="51e7a9987b6204ca" providerId="LiveId" clId="{A44244C4-8F95-4878-9016-1FA8D39EF0C1}" dt="2022-12-18T12:07:21.423" v="196" actId="47"/>
        <pc:sldMkLst>
          <pc:docMk/>
          <pc:sldMk cId="4186379791" sldId="520"/>
        </pc:sldMkLst>
      </pc:sldChg>
      <pc:sldChg chg="del">
        <pc:chgData name="Mike Bishop" userId="51e7a9987b6204ca" providerId="LiveId" clId="{A44244C4-8F95-4878-9016-1FA8D39EF0C1}" dt="2022-12-18T12:07:21.423" v="196" actId="47"/>
        <pc:sldMkLst>
          <pc:docMk/>
          <pc:sldMk cId="1598272893" sldId="521"/>
        </pc:sldMkLst>
      </pc:sldChg>
      <pc:sldChg chg="del">
        <pc:chgData name="Mike Bishop" userId="51e7a9987b6204ca" providerId="LiveId" clId="{A44244C4-8F95-4878-9016-1FA8D39EF0C1}" dt="2022-12-18T12:07:21.423" v="196" actId="47"/>
        <pc:sldMkLst>
          <pc:docMk/>
          <pc:sldMk cId="1342629725" sldId="522"/>
        </pc:sldMkLst>
      </pc:sldChg>
      <pc:sldChg chg="del">
        <pc:chgData name="Mike Bishop" userId="51e7a9987b6204ca" providerId="LiveId" clId="{A44244C4-8F95-4878-9016-1FA8D39EF0C1}" dt="2022-12-18T12:22:37.475" v="306" actId="47"/>
        <pc:sldMkLst>
          <pc:docMk/>
          <pc:sldMk cId="1162135079" sldId="523"/>
        </pc:sldMkLst>
      </pc:sldChg>
      <pc:sldChg chg="del">
        <pc:chgData name="Mike Bishop" userId="51e7a9987b6204ca" providerId="LiveId" clId="{A44244C4-8F95-4878-9016-1FA8D39EF0C1}" dt="2022-12-18T12:07:21.423" v="196" actId="47"/>
        <pc:sldMkLst>
          <pc:docMk/>
          <pc:sldMk cId="3552347443" sldId="524"/>
        </pc:sldMkLst>
      </pc:sldChg>
      <pc:sldChg chg="del">
        <pc:chgData name="Mike Bishop" userId="51e7a9987b6204ca" providerId="LiveId" clId="{A44244C4-8F95-4878-9016-1FA8D39EF0C1}" dt="2022-12-18T12:07:21.423" v="196" actId="47"/>
        <pc:sldMkLst>
          <pc:docMk/>
          <pc:sldMk cId="3703986703" sldId="525"/>
        </pc:sldMkLst>
      </pc:sldChg>
      <pc:sldChg chg="del">
        <pc:chgData name="Mike Bishop" userId="51e7a9987b6204ca" providerId="LiveId" clId="{A44244C4-8F95-4878-9016-1FA8D39EF0C1}" dt="2022-12-18T12:07:21.423" v="196" actId="47"/>
        <pc:sldMkLst>
          <pc:docMk/>
          <pc:sldMk cId="3523969307" sldId="556"/>
        </pc:sldMkLst>
      </pc:sldChg>
      <pc:sldChg chg="del">
        <pc:chgData name="Mike Bishop" userId="51e7a9987b6204ca" providerId="LiveId" clId="{A44244C4-8F95-4878-9016-1FA8D39EF0C1}" dt="2022-12-18T12:07:21.423" v="196" actId="47"/>
        <pc:sldMkLst>
          <pc:docMk/>
          <pc:sldMk cId="1906313851" sldId="557"/>
        </pc:sldMkLst>
      </pc:sldChg>
      <pc:sldChg chg="addSp delSp modSp new del ord">
        <pc:chgData name="Mike Bishop" userId="51e7a9987b6204ca" providerId="LiveId" clId="{A44244C4-8F95-4878-9016-1FA8D39EF0C1}" dt="2022-12-18T11:58:46.910" v="50" actId="47"/>
        <pc:sldMkLst>
          <pc:docMk/>
          <pc:sldMk cId="2700760408" sldId="558"/>
        </pc:sldMkLst>
        <pc:spChg chg="del">
          <ac:chgData name="Mike Bishop" userId="51e7a9987b6204ca" providerId="LiveId" clId="{A44244C4-8F95-4878-9016-1FA8D39EF0C1}" dt="2022-12-18T11:57:15.075" v="3"/>
          <ac:spMkLst>
            <pc:docMk/>
            <pc:sldMk cId="2700760408" sldId="558"/>
            <ac:spMk id="2" creationId="{3D1865B3-9A71-BDAE-21BE-9F0E4DCF6ECD}"/>
          </ac:spMkLst>
        </pc:spChg>
        <pc:picChg chg="add mod">
          <ac:chgData name="Mike Bishop" userId="51e7a9987b6204ca" providerId="LiveId" clId="{A44244C4-8F95-4878-9016-1FA8D39EF0C1}" dt="2022-12-18T11:57:15.075" v="3"/>
          <ac:picMkLst>
            <pc:docMk/>
            <pc:sldMk cId="2700760408" sldId="558"/>
            <ac:picMk id="3" creationId="{774D0E6A-FC54-AD13-3DC0-00F92FFDB1A3}"/>
          </ac:picMkLst>
        </pc:picChg>
      </pc:sldChg>
      <pc:sldChg chg="addSp modSp new mod">
        <pc:chgData name="Mike Bishop" userId="51e7a9987b6204ca" providerId="LiveId" clId="{A44244C4-8F95-4878-9016-1FA8D39EF0C1}" dt="2022-12-18T12:00:44.062" v="110" actId="20577"/>
        <pc:sldMkLst>
          <pc:docMk/>
          <pc:sldMk cId="1399654987" sldId="559"/>
        </pc:sldMkLst>
        <pc:spChg chg="mod">
          <ac:chgData name="Mike Bishop" userId="51e7a9987b6204ca" providerId="LiveId" clId="{A44244C4-8F95-4878-9016-1FA8D39EF0C1}" dt="2022-12-18T12:00:44.062" v="110" actId="20577"/>
          <ac:spMkLst>
            <pc:docMk/>
            <pc:sldMk cId="1399654987" sldId="559"/>
            <ac:spMk id="2" creationId="{65771384-EA04-E8C3-F535-A11AAA2389CF}"/>
          </ac:spMkLst>
        </pc:spChg>
        <pc:picChg chg="add mod">
          <ac:chgData name="Mike Bishop" userId="51e7a9987b6204ca" providerId="LiveId" clId="{A44244C4-8F95-4878-9016-1FA8D39EF0C1}" dt="2022-12-18T11:58:38.017" v="49" actId="1076"/>
          <ac:picMkLst>
            <pc:docMk/>
            <pc:sldMk cId="1399654987" sldId="559"/>
            <ac:picMk id="3" creationId="{06F0C3E9-68CB-1981-D669-B1555C083589}"/>
          </ac:picMkLst>
        </pc:picChg>
      </pc:sldChg>
      <pc:sldChg chg="new del">
        <pc:chgData name="Mike Bishop" userId="51e7a9987b6204ca" providerId="LiveId" clId="{A44244C4-8F95-4878-9016-1FA8D39EF0C1}" dt="2022-12-18T12:00:50.772" v="111" actId="47"/>
        <pc:sldMkLst>
          <pc:docMk/>
          <pc:sldMk cId="3383584293" sldId="560"/>
        </pc:sldMkLst>
      </pc:sldChg>
      <pc:sldChg chg="modSp add mod ord">
        <pc:chgData name="Mike Bishop" userId="51e7a9987b6204ca" providerId="LiveId" clId="{A44244C4-8F95-4878-9016-1FA8D39EF0C1}" dt="2022-12-18T12:00:25.393" v="107" actId="20577"/>
        <pc:sldMkLst>
          <pc:docMk/>
          <pc:sldMk cId="1582268464" sldId="561"/>
        </pc:sldMkLst>
        <pc:spChg chg="mod">
          <ac:chgData name="Mike Bishop" userId="51e7a9987b6204ca" providerId="LiveId" clId="{A44244C4-8F95-4878-9016-1FA8D39EF0C1}" dt="2022-12-18T12:00:25.393" v="107" actId="20577"/>
          <ac:spMkLst>
            <pc:docMk/>
            <pc:sldMk cId="1582268464" sldId="561"/>
            <ac:spMk id="2" creationId="{65771384-EA04-E8C3-F535-A11AAA2389CF}"/>
          </ac:spMkLst>
        </pc:spChg>
      </pc:sldChg>
      <pc:sldChg chg="modSp add mod">
        <pc:chgData name="Mike Bishop" userId="51e7a9987b6204ca" providerId="LiveId" clId="{A44244C4-8F95-4878-9016-1FA8D39EF0C1}" dt="2022-12-18T12:00:36.007" v="109" actId="20577"/>
        <pc:sldMkLst>
          <pc:docMk/>
          <pc:sldMk cId="3806166732" sldId="562"/>
        </pc:sldMkLst>
        <pc:spChg chg="mod">
          <ac:chgData name="Mike Bishop" userId="51e7a9987b6204ca" providerId="LiveId" clId="{A44244C4-8F95-4878-9016-1FA8D39EF0C1}" dt="2022-12-18T12:00:36.007" v="109" actId="20577"/>
          <ac:spMkLst>
            <pc:docMk/>
            <pc:sldMk cId="3806166732" sldId="562"/>
            <ac:spMk id="2" creationId="{65771384-EA04-E8C3-F535-A11AAA2389CF}"/>
          </ac:spMkLst>
        </pc:spChg>
      </pc:sldChg>
      <pc:sldChg chg="modSp new mod">
        <pc:chgData name="Mike Bishop" userId="51e7a9987b6204ca" providerId="LiveId" clId="{A44244C4-8F95-4878-9016-1FA8D39EF0C1}" dt="2022-12-18T12:06:09.703" v="195" actId="20577"/>
        <pc:sldMkLst>
          <pc:docMk/>
          <pc:sldMk cId="2601260428" sldId="563"/>
        </pc:sldMkLst>
        <pc:spChg chg="mod">
          <ac:chgData name="Mike Bishop" userId="51e7a9987b6204ca" providerId="LiveId" clId="{A44244C4-8F95-4878-9016-1FA8D39EF0C1}" dt="2022-12-18T12:06:09.703" v="195" actId="20577"/>
          <ac:spMkLst>
            <pc:docMk/>
            <pc:sldMk cId="2601260428" sldId="563"/>
            <ac:spMk id="2" creationId="{FC683511-FAE1-5587-E9E7-9921BF55E53D}"/>
          </ac:spMkLst>
        </pc:spChg>
      </pc:sldChg>
      <pc:sldChg chg="modSp new">
        <pc:chgData name="Mike Bishop" userId="51e7a9987b6204ca" providerId="LiveId" clId="{A44244C4-8F95-4878-9016-1FA8D39EF0C1}" dt="2022-12-18T12:09:21.780" v="210"/>
        <pc:sldMkLst>
          <pc:docMk/>
          <pc:sldMk cId="1690953287" sldId="564"/>
        </pc:sldMkLst>
        <pc:spChg chg="mod">
          <ac:chgData name="Mike Bishop" userId="51e7a9987b6204ca" providerId="LiveId" clId="{A44244C4-8F95-4878-9016-1FA8D39EF0C1}" dt="2022-12-18T12:09:21.780" v="210"/>
          <ac:spMkLst>
            <pc:docMk/>
            <pc:sldMk cId="1690953287" sldId="564"/>
            <ac:spMk id="2" creationId="{049B5B25-8BF0-FED1-876F-DD1076A99535}"/>
          </ac:spMkLst>
        </pc:spChg>
      </pc:sldChg>
      <pc:sldChg chg="modSp new">
        <pc:chgData name="Mike Bishop" userId="51e7a9987b6204ca" providerId="LiveId" clId="{A44244C4-8F95-4878-9016-1FA8D39EF0C1}" dt="2022-12-18T12:09:13.209" v="209"/>
        <pc:sldMkLst>
          <pc:docMk/>
          <pc:sldMk cId="4061444351" sldId="565"/>
        </pc:sldMkLst>
        <pc:spChg chg="mod">
          <ac:chgData name="Mike Bishop" userId="51e7a9987b6204ca" providerId="LiveId" clId="{A44244C4-8F95-4878-9016-1FA8D39EF0C1}" dt="2022-12-18T12:09:13.209" v="209"/>
          <ac:spMkLst>
            <pc:docMk/>
            <pc:sldMk cId="4061444351" sldId="565"/>
            <ac:spMk id="2" creationId="{C72A3AA1-D393-EC36-21F2-72FF99815FE4}"/>
          </ac:spMkLst>
        </pc:spChg>
      </pc:sldChg>
      <pc:sldChg chg="modSp new">
        <pc:chgData name="Mike Bishop" userId="51e7a9987b6204ca" providerId="LiveId" clId="{A44244C4-8F95-4878-9016-1FA8D39EF0C1}" dt="2022-12-18T12:09:03.522" v="208"/>
        <pc:sldMkLst>
          <pc:docMk/>
          <pc:sldMk cId="74819973" sldId="566"/>
        </pc:sldMkLst>
        <pc:spChg chg="mod">
          <ac:chgData name="Mike Bishop" userId="51e7a9987b6204ca" providerId="LiveId" clId="{A44244C4-8F95-4878-9016-1FA8D39EF0C1}" dt="2022-12-18T12:09:03.522" v="208"/>
          <ac:spMkLst>
            <pc:docMk/>
            <pc:sldMk cId="74819973" sldId="566"/>
            <ac:spMk id="2" creationId="{F78400F5-76EB-8CE5-A5BC-22511EC889C8}"/>
          </ac:spMkLst>
        </pc:spChg>
      </pc:sldChg>
      <pc:sldChg chg="modSp new">
        <pc:chgData name="Mike Bishop" userId="51e7a9987b6204ca" providerId="LiveId" clId="{A44244C4-8F95-4878-9016-1FA8D39EF0C1}" dt="2022-12-18T12:08:53.739" v="207"/>
        <pc:sldMkLst>
          <pc:docMk/>
          <pc:sldMk cId="3248704239" sldId="567"/>
        </pc:sldMkLst>
        <pc:spChg chg="mod">
          <ac:chgData name="Mike Bishop" userId="51e7a9987b6204ca" providerId="LiveId" clId="{A44244C4-8F95-4878-9016-1FA8D39EF0C1}" dt="2022-12-18T12:08:53.739" v="207"/>
          <ac:spMkLst>
            <pc:docMk/>
            <pc:sldMk cId="3248704239" sldId="567"/>
            <ac:spMk id="2" creationId="{18D9414A-90F4-BDA8-A39A-EB2D0E9F889F}"/>
          </ac:spMkLst>
        </pc:spChg>
      </pc:sldChg>
      <pc:sldChg chg="modSp add">
        <pc:chgData name="Mike Bishop" userId="51e7a9987b6204ca" providerId="LiveId" clId="{A44244C4-8F95-4878-9016-1FA8D39EF0C1}" dt="2022-12-18T12:09:28.685" v="211"/>
        <pc:sldMkLst>
          <pc:docMk/>
          <pc:sldMk cId="730617875" sldId="568"/>
        </pc:sldMkLst>
        <pc:spChg chg="mod">
          <ac:chgData name="Mike Bishop" userId="51e7a9987b6204ca" providerId="LiveId" clId="{A44244C4-8F95-4878-9016-1FA8D39EF0C1}" dt="2022-12-18T12:09:28.685" v="211"/>
          <ac:spMkLst>
            <pc:docMk/>
            <pc:sldMk cId="730617875" sldId="568"/>
            <ac:spMk id="2" creationId="{18D9414A-90F4-BDA8-A39A-EB2D0E9F889F}"/>
          </ac:spMkLst>
        </pc:spChg>
      </pc:sldChg>
      <pc:sldChg chg="modSp add replId">
        <pc:chgData name="Mike Bishop" userId="51e7a9987b6204ca" providerId="LiveId" clId="{A44244C4-8F95-4878-9016-1FA8D39EF0C1}" dt="2022-12-18T12:09:51.954" v="212"/>
        <pc:sldMkLst>
          <pc:docMk/>
          <pc:sldMk cId="278861438" sldId="569"/>
        </pc:sldMkLst>
        <pc:spChg chg="mod">
          <ac:chgData name="Mike Bishop" userId="51e7a9987b6204ca" providerId="LiveId" clId="{A44244C4-8F95-4878-9016-1FA8D39EF0C1}" dt="2022-12-18T12:09:51.954" v="212"/>
          <ac:spMkLst>
            <pc:docMk/>
            <pc:sldMk cId="278861438" sldId="569"/>
            <ac:spMk id="2" creationId="{F78400F5-76EB-8CE5-A5BC-22511EC889C8}"/>
          </ac:spMkLst>
        </pc:spChg>
      </pc:sldChg>
      <pc:sldChg chg="modSp add mod replId">
        <pc:chgData name="Mike Bishop" userId="51e7a9987b6204ca" providerId="LiveId" clId="{A44244C4-8F95-4878-9016-1FA8D39EF0C1}" dt="2022-12-18T12:10:37.743" v="223" actId="20577"/>
        <pc:sldMkLst>
          <pc:docMk/>
          <pc:sldMk cId="812984202" sldId="570"/>
        </pc:sldMkLst>
        <pc:spChg chg="mod">
          <ac:chgData name="Mike Bishop" userId="51e7a9987b6204ca" providerId="LiveId" clId="{A44244C4-8F95-4878-9016-1FA8D39EF0C1}" dt="2022-12-18T12:10:37.743" v="223" actId="20577"/>
          <ac:spMkLst>
            <pc:docMk/>
            <pc:sldMk cId="812984202" sldId="570"/>
            <ac:spMk id="2" creationId="{C72A3AA1-D393-EC36-21F2-72FF99815FE4}"/>
          </ac:spMkLst>
        </pc:spChg>
      </pc:sldChg>
      <pc:sldChg chg="modSp add replId">
        <pc:chgData name="Mike Bishop" userId="51e7a9987b6204ca" providerId="LiveId" clId="{A44244C4-8F95-4878-9016-1FA8D39EF0C1}" dt="2022-12-18T12:11:10.385" v="224"/>
        <pc:sldMkLst>
          <pc:docMk/>
          <pc:sldMk cId="4106893226" sldId="571"/>
        </pc:sldMkLst>
        <pc:spChg chg="mod">
          <ac:chgData name="Mike Bishop" userId="51e7a9987b6204ca" providerId="LiveId" clId="{A44244C4-8F95-4878-9016-1FA8D39EF0C1}" dt="2022-12-18T12:11:10.385" v="224"/>
          <ac:spMkLst>
            <pc:docMk/>
            <pc:sldMk cId="4106893226" sldId="571"/>
            <ac:spMk id="2" creationId="{049B5B25-8BF0-FED1-876F-DD1076A99535}"/>
          </ac:spMkLst>
        </pc:spChg>
      </pc:sldChg>
      <pc:sldChg chg="modSp add mod">
        <pc:chgData name="Mike Bishop" userId="51e7a9987b6204ca" providerId="LiveId" clId="{A44244C4-8F95-4878-9016-1FA8D39EF0C1}" dt="2022-12-18T12:13:02.206" v="271" actId="20577"/>
        <pc:sldMkLst>
          <pc:docMk/>
          <pc:sldMk cId="4064789276" sldId="572"/>
        </pc:sldMkLst>
        <pc:spChg chg="mod">
          <ac:chgData name="Mike Bishop" userId="51e7a9987b6204ca" providerId="LiveId" clId="{A44244C4-8F95-4878-9016-1FA8D39EF0C1}" dt="2022-12-18T12:13:02.206" v="271" actId="20577"/>
          <ac:spMkLst>
            <pc:docMk/>
            <pc:sldMk cId="4064789276" sldId="572"/>
            <ac:spMk id="2" creationId="{18D9414A-90F4-BDA8-A39A-EB2D0E9F889F}"/>
          </ac:spMkLst>
        </pc:spChg>
      </pc:sldChg>
      <pc:sldChg chg="modSp add replId">
        <pc:chgData name="Mike Bishop" userId="51e7a9987b6204ca" providerId="LiveId" clId="{A44244C4-8F95-4878-9016-1FA8D39EF0C1}" dt="2022-12-18T12:13:30.682" v="272"/>
        <pc:sldMkLst>
          <pc:docMk/>
          <pc:sldMk cId="1243766049" sldId="573"/>
        </pc:sldMkLst>
        <pc:spChg chg="mod">
          <ac:chgData name="Mike Bishop" userId="51e7a9987b6204ca" providerId="LiveId" clId="{A44244C4-8F95-4878-9016-1FA8D39EF0C1}" dt="2022-12-18T12:13:30.682" v="272"/>
          <ac:spMkLst>
            <pc:docMk/>
            <pc:sldMk cId="1243766049" sldId="573"/>
            <ac:spMk id="2" creationId="{F78400F5-76EB-8CE5-A5BC-22511EC889C8}"/>
          </ac:spMkLst>
        </pc:spChg>
      </pc:sldChg>
      <pc:sldChg chg="modSp add replId">
        <pc:chgData name="Mike Bishop" userId="51e7a9987b6204ca" providerId="LiveId" clId="{A44244C4-8F95-4878-9016-1FA8D39EF0C1}" dt="2022-12-18T12:13:43.463" v="273"/>
        <pc:sldMkLst>
          <pc:docMk/>
          <pc:sldMk cId="2624471153" sldId="574"/>
        </pc:sldMkLst>
        <pc:spChg chg="mod">
          <ac:chgData name="Mike Bishop" userId="51e7a9987b6204ca" providerId="LiveId" clId="{A44244C4-8F95-4878-9016-1FA8D39EF0C1}" dt="2022-12-18T12:13:43.463" v="273"/>
          <ac:spMkLst>
            <pc:docMk/>
            <pc:sldMk cId="2624471153" sldId="574"/>
            <ac:spMk id="2" creationId="{C72A3AA1-D393-EC36-21F2-72FF99815FE4}"/>
          </ac:spMkLst>
        </pc:spChg>
      </pc:sldChg>
      <pc:sldChg chg="modSp add mod replId">
        <pc:chgData name="Mike Bishop" userId="51e7a9987b6204ca" providerId="LiveId" clId="{A44244C4-8F95-4878-9016-1FA8D39EF0C1}" dt="2022-12-18T12:13:57.745" v="275" actId="27636"/>
        <pc:sldMkLst>
          <pc:docMk/>
          <pc:sldMk cId="1816430213" sldId="575"/>
        </pc:sldMkLst>
        <pc:spChg chg="mod">
          <ac:chgData name="Mike Bishop" userId="51e7a9987b6204ca" providerId="LiveId" clId="{A44244C4-8F95-4878-9016-1FA8D39EF0C1}" dt="2022-12-18T12:13:57.745" v="275" actId="27636"/>
          <ac:spMkLst>
            <pc:docMk/>
            <pc:sldMk cId="1816430213" sldId="575"/>
            <ac:spMk id="2" creationId="{049B5B25-8BF0-FED1-876F-DD1076A99535}"/>
          </ac:spMkLst>
        </pc:spChg>
      </pc:sldChg>
      <pc:sldChg chg="modSp add">
        <pc:chgData name="Mike Bishop" userId="51e7a9987b6204ca" providerId="LiveId" clId="{A44244C4-8F95-4878-9016-1FA8D39EF0C1}" dt="2022-12-18T12:14:11.728" v="276"/>
        <pc:sldMkLst>
          <pc:docMk/>
          <pc:sldMk cId="3542875212" sldId="576"/>
        </pc:sldMkLst>
        <pc:spChg chg="mod">
          <ac:chgData name="Mike Bishop" userId="51e7a9987b6204ca" providerId="LiveId" clId="{A44244C4-8F95-4878-9016-1FA8D39EF0C1}" dt="2022-12-18T12:14:11.728" v="276"/>
          <ac:spMkLst>
            <pc:docMk/>
            <pc:sldMk cId="3542875212" sldId="576"/>
            <ac:spMk id="2" creationId="{18D9414A-90F4-BDA8-A39A-EB2D0E9F889F}"/>
          </ac:spMkLst>
        </pc:spChg>
      </pc:sldChg>
      <pc:sldChg chg="modSp add replId">
        <pc:chgData name="Mike Bishop" userId="51e7a9987b6204ca" providerId="LiveId" clId="{A44244C4-8F95-4878-9016-1FA8D39EF0C1}" dt="2022-12-18T12:14:19.033" v="277"/>
        <pc:sldMkLst>
          <pc:docMk/>
          <pc:sldMk cId="3375020817" sldId="577"/>
        </pc:sldMkLst>
        <pc:spChg chg="mod">
          <ac:chgData name="Mike Bishop" userId="51e7a9987b6204ca" providerId="LiveId" clId="{A44244C4-8F95-4878-9016-1FA8D39EF0C1}" dt="2022-12-18T12:14:19.033" v="277"/>
          <ac:spMkLst>
            <pc:docMk/>
            <pc:sldMk cId="3375020817" sldId="577"/>
            <ac:spMk id="2" creationId="{F78400F5-76EB-8CE5-A5BC-22511EC889C8}"/>
          </ac:spMkLst>
        </pc:spChg>
      </pc:sldChg>
      <pc:sldChg chg="modSp add replId">
        <pc:chgData name="Mike Bishop" userId="51e7a9987b6204ca" providerId="LiveId" clId="{A44244C4-8F95-4878-9016-1FA8D39EF0C1}" dt="2022-12-18T12:14:25.763" v="278"/>
        <pc:sldMkLst>
          <pc:docMk/>
          <pc:sldMk cId="2258265537" sldId="578"/>
        </pc:sldMkLst>
        <pc:spChg chg="mod">
          <ac:chgData name="Mike Bishop" userId="51e7a9987b6204ca" providerId="LiveId" clId="{A44244C4-8F95-4878-9016-1FA8D39EF0C1}" dt="2022-12-18T12:14:25.763" v="278"/>
          <ac:spMkLst>
            <pc:docMk/>
            <pc:sldMk cId="2258265537" sldId="578"/>
            <ac:spMk id="2" creationId="{C72A3AA1-D393-EC36-21F2-72FF99815FE4}"/>
          </ac:spMkLst>
        </pc:spChg>
      </pc:sldChg>
      <pc:sldChg chg="modSp add replId">
        <pc:chgData name="Mike Bishop" userId="51e7a9987b6204ca" providerId="LiveId" clId="{A44244C4-8F95-4878-9016-1FA8D39EF0C1}" dt="2022-12-18T12:14:41.631" v="279"/>
        <pc:sldMkLst>
          <pc:docMk/>
          <pc:sldMk cId="1818960040" sldId="579"/>
        </pc:sldMkLst>
        <pc:spChg chg="mod">
          <ac:chgData name="Mike Bishop" userId="51e7a9987b6204ca" providerId="LiveId" clId="{A44244C4-8F95-4878-9016-1FA8D39EF0C1}" dt="2022-12-18T12:14:41.631" v="279"/>
          <ac:spMkLst>
            <pc:docMk/>
            <pc:sldMk cId="1818960040" sldId="579"/>
            <ac:spMk id="2" creationId="{049B5B25-8BF0-FED1-876F-DD1076A99535}"/>
          </ac:spMkLst>
        </pc:spChg>
      </pc:sldChg>
      <pc:sldChg chg="modSp add">
        <pc:chgData name="Mike Bishop" userId="51e7a9987b6204ca" providerId="LiveId" clId="{A44244C4-8F95-4878-9016-1FA8D39EF0C1}" dt="2022-12-18T12:14:53.209" v="280"/>
        <pc:sldMkLst>
          <pc:docMk/>
          <pc:sldMk cId="1528404473" sldId="580"/>
        </pc:sldMkLst>
        <pc:spChg chg="mod">
          <ac:chgData name="Mike Bishop" userId="51e7a9987b6204ca" providerId="LiveId" clId="{A44244C4-8F95-4878-9016-1FA8D39EF0C1}" dt="2022-12-18T12:14:53.209" v="280"/>
          <ac:spMkLst>
            <pc:docMk/>
            <pc:sldMk cId="1528404473" sldId="580"/>
            <ac:spMk id="2" creationId="{18D9414A-90F4-BDA8-A39A-EB2D0E9F889F}"/>
          </ac:spMkLst>
        </pc:spChg>
      </pc:sldChg>
      <pc:sldChg chg="modSp add replId">
        <pc:chgData name="Mike Bishop" userId="51e7a9987b6204ca" providerId="LiveId" clId="{A44244C4-8F95-4878-9016-1FA8D39EF0C1}" dt="2022-12-18T12:15:00.230" v="281"/>
        <pc:sldMkLst>
          <pc:docMk/>
          <pc:sldMk cId="4283408629" sldId="581"/>
        </pc:sldMkLst>
        <pc:spChg chg="mod">
          <ac:chgData name="Mike Bishop" userId="51e7a9987b6204ca" providerId="LiveId" clId="{A44244C4-8F95-4878-9016-1FA8D39EF0C1}" dt="2022-12-18T12:15:00.230" v="281"/>
          <ac:spMkLst>
            <pc:docMk/>
            <pc:sldMk cId="4283408629" sldId="581"/>
            <ac:spMk id="2" creationId="{F78400F5-76EB-8CE5-A5BC-22511EC889C8}"/>
          </ac:spMkLst>
        </pc:spChg>
      </pc:sldChg>
      <pc:sldChg chg="modSp add mod ord replId">
        <pc:chgData name="Mike Bishop" userId="51e7a9987b6204ca" providerId="LiveId" clId="{A44244C4-8F95-4878-9016-1FA8D39EF0C1}" dt="2022-12-18T12:15:44.951" v="289" actId="20577"/>
        <pc:sldMkLst>
          <pc:docMk/>
          <pc:sldMk cId="1258702948" sldId="582"/>
        </pc:sldMkLst>
        <pc:spChg chg="mod">
          <ac:chgData name="Mike Bishop" userId="51e7a9987b6204ca" providerId="LiveId" clId="{A44244C4-8F95-4878-9016-1FA8D39EF0C1}" dt="2022-12-18T12:15:44.951" v="289" actId="20577"/>
          <ac:spMkLst>
            <pc:docMk/>
            <pc:sldMk cId="1258702948" sldId="582"/>
            <ac:spMk id="2" creationId="{C72A3AA1-D393-EC36-21F2-72FF99815FE4}"/>
          </ac:spMkLst>
        </pc:spChg>
      </pc:sldChg>
      <pc:sldChg chg="modSp add replId">
        <pc:chgData name="Mike Bishop" userId="51e7a9987b6204ca" providerId="LiveId" clId="{A44244C4-8F95-4878-9016-1FA8D39EF0C1}" dt="2022-12-18T12:18:33.371" v="290"/>
        <pc:sldMkLst>
          <pc:docMk/>
          <pc:sldMk cId="2464227158" sldId="583"/>
        </pc:sldMkLst>
        <pc:spChg chg="mod">
          <ac:chgData name="Mike Bishop" userId="51e7a9987b6204ca" providerId="LiveId" clId="{A44244C4-8F95-4878-9016-1FA8D39EF0C1}" dt="2022-12-18T12:18:33.371" v="290"/>
          <ac:spMkLst>
            <pc:docMk/>
            <pc:sldMk cId="2464227158" sldId="583"/>
            <ac:spMk id="2" creationId="{049B5B25-8BF0-FED1-876F-DD1076A99535}"/>
          </ac:spMkLst>
        </pc:spChg>
      </pc:sldChg>
      <pc:sldChg chg="modSp add">
        <pc:chgData name="Mike Bishop" userId="51e7a9987b6204ca" providerId="LiveId" clId="{A44244C4-8F95-4878-9016-1FA8D39EF0C1}" dt="2022-12-18T12:18:45.691" v="291"/>
        <pc:sldMkLst>
          <pc:docMk/>
          <pc:sldMk cId="2827904416" sldId="584"/>
        </pc:sldMkLst>
        <pc:spChg chg="mod">
          <ac:chgData name="Mike Bishop" userId="51e7a9987b6204ca" providerId="LiveId" clId="{A44244C4-8F95-4878-9016-1FA8D39EF0C1}" dt="2022-12-18T12:18:45.691" v="291"/>
          <ac:spMkLst>
            <pc:docMk/>
            <pc:sldMk cId="2827904416" sldId="584"/>
            <ac:spMk id="2" creationId="{18D9414A-90F4-BDA8-A39A-EB2D0E9F889F}"/>
          </ac:spMkLst>
        </pc:spChg>
      </pc:sldChg>
      <pc:sldChg chg="modSp add replId">
        <pc:chgData name="Mike Bishop" userId="51e7a9987b6204ca" providerId="LiveId" clId="{A44244C4-8F95-4878-9016-1FA8D39EF0C1}" dt="2022-12-18T12:18:53.780" v="292"/>
        <pc:sldMkLst>
          <pc:docMk/>
          <pc:sldMk cId="3025760788" sldId="585"/>
        </pc:sldMkLst>
        <pc:spChg chg="mod">
          <ac:chgData name="Mike Bishop" userId="51e7a9987b6204ca" providerId="LiveId" clId="{A44244C4-8F95-4878-9016-1FA8D39EF0C1}" dt="2022-12-18T12:18:53.780" v="292"/>
          <ac:spMkLst>
            <pc:docMk/>
            <pc:sldMk cId="3025760788" sldId="585"/>
            <ac:spMk id="2" creationId="{F78400F5-76EB-8CE5-A5BC-22511EC889C8}"/>
          </ac:spMkLst>
        </pc:spChg>
      </pc:sldChg>
      <pc:sldChg chg="modSp add replId">
        <pc:chgData name="Mike Bishop" userId="51e7a9987b6204ca" providerId="LiveId" clId="{A44244C4-8F95-4878-9016-1FA8D39EF0C1}" dt="2022-12-18T12:19:04.196" v="293"/>
        <pc:sldMkLst>
          <pc:docMk/>
          <pc:sldMk cId="775435789" sldId="586"/>
        </pc:sldMkLst>
        <pc:spChg chg="mod">
          <ac:chgData name="Mike Bishop" userId="51e7a9987b6204ca" providerId="LiveId" clId="{A44244C4-8F95-4878-9016-1FA8D39EF0C1}" dt="2022-12-18T12:19:04.196" v="293"/>
          <ac:spMkLst>
            <pc:docMk/>
            <pc:sldMk cId="775435789" sldId="586"/>
            <ac:spMk id="2" creationId="{C72A3AA1-D393-EC36-21F2-72FF99815FE4}"/>
          </ac:spMkLst>
        </pc:spChg>
      </pc:sldChg>
      <pc:sldChg chg="modSp add replId">
        <pc:chgData name="Mike Bishop" userId="51e7a9987b6204ca" providerId="LiveId" clId="{A44244C4-8F95-4878-9016-1FA8D39EF0C1}" dt="2022-12-18T12:21:17.212" v="294"/>
        <pc:sldMkLst>
          <pc:docMk/>
          <pc:sldMk cId="392155041" sldId="587"/>
        </pc:sldMkLst>
        <pc:spChg chg="mod">
          <ac:chgData name="Mike Bishop" userId="51e7a9987b6204ca" providerId="LiveId" clId="{A44244C4-8F95-4878-9016-1FA8D39EF0C1}" dt="2022-12-18T12:21:17.212" v="294"/>
          <ac:spMkLst>
            <pc:docMk/>
            <pc:sldMk cId="392155041" sldId="587"/>
            <ac:spMk id="2" creationId="{049B5B25-8BF0-FED1-876F-DD1076A99535}"/>
          </ac:spMkLst>
        </pc:spChg>
      </pc:sldChg>
      <pc:sldChg chg="modSp add">
        <pc:chgData name="Mike Bishop" userId="51e7a9987b6204ca" providerId="LiveId" clId="{A44244C4-8F95-4878-9016-1FA8D39EF0C1}" dt="2022-12-18T12:21:28.586" v="295"/>
        <pc:sldMkLst>
          <pc:docMk/>
          <pc:sldMk cId="632159173" sldId="588"/>
        </pc:sldMkLst>
        <pc:spChg chg="mod">
          <ac:chgData name="Mike Bishop" userId="51e7a9987b6204ca" providerId="LiveId" clId="{A44244C4-8F95-4878-9016-1FA8D39EF0C1}" dt="2022-12-18T12:21:28.586" v="295"/>
          <ac:spMkLst>
            <pc:docMk/>
            <pc:sldMk cId="632159173" sldId="588"/>
            <ac:spMk id="2" creationId="{18D9414A-90F4-BDA8-A39A-EB2D0E9F889F}"/>
          </ac:spMkLst>
        </pc:spChg>
      </pc:sldChg>
      <pc:sldChg chg="modSp add mod replId">
        <pc:chgData name="Mike Bishop" userId="51e7a9987b6204ca" providerId="LiveId" clId="{A44244C4-8F95-4878-9016-1FA8D39EF0C1}" dt="2022-12-18T12:22:04.115" v="302" actId="27636"/>
        <pc:sldMkLst>
          <pc:docMk/>
          <pc:sldMk cId="1256232365" sldId="589"/>
        </pc:sldMkLst>
        <pc:spChg chg="mod">
          <ac:chgData name="Mike Bishop" userId="51e7a9987b6204ca" providerId="LiveId" clId="{A44244C4-8F95-4878-9016-1FA8D39EF0C1}" dt="2022-12-18T12:22:04.115" v="302" actId="27636"/>
          <ac:spMkLst>
            <pc:docMk/>
            <pc:sldMk cId="1256232365" sldId="589"/>
            <ac:spMk id="2" creationId="{F78400F5-76EB-8CE5-A5BC-22511EC889C8}"/>
          </ac:spMkLst>
        </pc:spChg>
      </pc:sldChg>
      <pc:sldChg chg="modSp add replId">
        <pc:chgData name="Mike Bishop" userId="51e7a9987b6204ca" providerId="LiveId" clId="{A44244C4-8F95-4878-9016-1FA8D39EF0C1}" dt="2022-12-18T12:22:14.112" v="303"/>
        <pc:sldMkLst>
          <pc:docMk/>
          <pc:sldMk cId="1284735932" sldId="590"/>
        </pc:sldMkLst>
        <pc:spChg chg="mod">
          <ac:chgData name="Mike Bishop" userId="51e7a9987b6204ca" providerId="LiveId" clId="{A44244C4-8F95-4878-9016-1FA8D39EF0C1}" dt="2022-12-18T12:22:14.112" v="303"/>
          <ac:spMkLst>
            <pc:docMk/>
            <pc:sldMk cId="1284735932" sldId="590"/>
            <ac:spMk id="2" creationId="{C72A3AA1-D393-EC36-21F2-72FF99815FE4}"/>
          </ac:spMkLst>
        </pc:spChg>
      </pc:sldChg>
      <pc:sldChg chg="modSp add mod replId">
        <pc:chgData name="Mike Bishop" userId="51e7a9987b6204ca" providerId="LiveId" clId="{A44244C4-8F95-4878-9016-1FA8D39EF0C1}" dt="2022-12-18T12:22:52.785" v="308" actId="13926"/>
        <pc:sldMkLst>
          <pc:docMk/>
          <pc:sldMk cId="3532673324" sldId="591"/>
        </pc:sldMkLst>
        <pc:spChg chg="mod">
          <ac:chgData name="Mike Bishop" userId="51e7a9987b6204ca" providerId="LiveId" clId="{A44244C4-8F95-4878-9016-1FA8D39EF0C1}" dt="2022-12-18T12:22:52.785" v="308" actId="13926"/>
          <ac:spMkLst>
            <pc:docMk/>
            <pc:sldMk cId="3532673324" sldId="591"/>
            <ac:spMk id="2" creationId="{049B5B25-8BF0-FED1-876F-DD1076A99535}"/>
          </ac:spMkLst>
        </pc:spChg>
      </pc:sldChg>
      <pc:sldChg chg="modSp add mod">
        <pc:chgData name="Mike Bishop" userId="51e7a9987b6204ca" providerId="LiveId" clId="{A44244C4-8F95-4878-9016-1FA8D39EF0C1}" dt="2022-12-18T12:12:56.842" v="270" actId="20577"/>
        <pc:sldMkLst>
          <pc:docMk/>
          <pc:sldMk cId="346118727" sldId="592"/>
        </pc:sldMkLst>
        <pc:spChg chg="mod">
          <ac:chgData name="Mike Bishop" userId="51e7a9987b6204ca" providerId="LiveId" clId="{A44244C4-8F95-4878-9016-1FA8D39EF0C1}" dt="2022-12-18T12:12:56.842" v="270" actId="20577"/>
          <ac:spMkLst>
            <pc:docMk/>
            <pc:sldMk cId="346118727" sldId="592"/>
            <ac:spMk id="2" creationId="{18D9414A-90F4-BDA8-A39A-EB2D0E9F889F}"/>
          </ac:spMkLst>
        </pc:spChg>
      </pc:sldChg>
      <pc:sldChg chg="add">
        <pc:chgData name="Mike Bishop" userId="51e7a9987b6204ca" providerId="LiveId" clId="{A44244C4-8F95-4878-9016-1FA8D39EF0C1}" dt="2022-12-18T12:12:51.457" v="269" actId="2890"/>
        <pc:sldMkLst>
          <pc:docMk/>
          <pc:sldMk cId="2525299744" sldId="593"/>
        </pc:sldMkLst>
      </pc:sldChg>
      <pc:sldChg chg="modSp add mod">
        <pc:chgData name="Mike Bishop" userId="51e7a9987b6204ca" providerId="LiveId" clId="{A44244C4-8F95-4878-9016-1FA8D39EF0C1}" dt="2022-12-18T12:21:57.717" v="300" actId="27636"/>
        <pc:sldMkLst>
          <pc:docMk/>
          <pc:sldMk cId="3681228420" sldId="594"/>
        </pc:sldMkLst>
        <pc:spChg chg="mod">
          <ac:chgData name="Mike Bishop" userId="51e7a9987b6204ca" providerId="LiveId" clId="{A44244C4-8F95-4878-9016-1FA8D39EF0C1}" dt="2022-12-18T12:21:57.717" v="300" actId="27636"/>
          <ac:spMkLst>
            <pc:docMk/>
            <pc:sldMk cId="3681228420" sldId="594"/>
            <ac:spMk id="2" creationId="{F78400F5-76EB-8CE5-A5BC-22511EC889C8}"/>
          </ac:spMkLst>
        </pc:spChg>
      </pc:sldChg>
      <pc:sldChg chg="modSp new mod">
        <pc:chgData name="Mike Bishop" userId="51e7a9987b6204ca" providerId="LiveId" clId="{A44244C4-8F95-4878-9016-1FA8D39EF0C1}" dt="2022-12-18T12:24:38.278" v="325" actId="20577"/>
        <pc:sldMkLst>
          <pc:docMk/>
          <pc:sldMk cId="3241200506" sldId="595"/>
        </pc:sldMkLst>
        <pc:spChg chg="mod">
          <ac:chgData name="Mike Bishop" userId="51e7a9987b6204ca" providerId="LiveId" clId="{A44244C4-8F95-4878-9016-1FA8D39EF0C1}" dt="2022-12-18T12:24:38.278" v="325" actId="20577"/>
          <ac:spMkLst>
            <pc:docMk/>
            <pc:sldMk cId="3241200506" sldId="595"/>
            <ac:spMk id="2" creationId="{5B677248-C76A-EEB3-CA33-477CF6353DFE}"/>
          </ac:spMkLst>
        </pc:spChg>
      </pc:sldChg>
      <pc:sldChg chg="modSp new">
        <pc:chgData name="Mike Bishop" userId="51e7a9987b6204ca" providerId="LiveId" clId="{A44244C4-8F95-4878-9016-1FA8D39EF0C1}" dt="2022-12-18T12:23:09.414" v="309"/>
        <pc:sldMkLst>
          <pc:docMk/>
          <pc:sldMk cId="4027213001" sldId="596"/>
        </pc:sldMkLst>
        <pc:spChg chg="mod">
          <ac:chgData name="Mike Bishop" userId="51e7a9987b6204ca" providerId="LiveId" clId="{A44244C4-8F95-4878-9016-1FA8D39EF0C1}" dt="2022-12-18T12:23:09.414" v="309"/>
          <ac:spMkLst>
            <pc:docMk/>
            <pc:sldMk cId="4027213001" sldId="596"/>
            <ac:spMk id="2" creationId="{0B26957C-6082-0232-D074-5242005E3F16}"/>
          </ac:spMkLst>
        </pc:spChg>
      </pc:sldChg>
      <pc:sldChg chg="modSp add mod">
        <pc:chgData name="Mike Bishop" userId="51e7a9987b6204ca" providerId="LiveId" clId="{A44244C4-8F95-4878-9016-1FA8D39EF0C1}" dt="2022-12-18T12:24:17.857" v="321" actId="27636"/>
        <pc:sldMkLst>
          <pc:docMk/>
          <pc:sldMk cId="346677252" sldId="597"/>
        </pc:sldMkLst>
        <pc:spChg chg="mod">
          <ac:chgData name="Mike Bishop" userId="51e7a9987b6204ca" providerId="LiveId" clId="{A44244C4-8F95-4878-9016-1FA8D39EF0C1}" dt="2022-12-18T12:24:17.857" v="321" actId="27636"/>
          <ac:spMkLst>
            <pc:docMk/>
            <pc:sldMk cId="346677252" sldId="597"/>
            <ac:spMk id="2" creationId="{5B677248-C76A-EEB3-CA33-477CF6353DFE}"/>
          </ac:spMkLst>
        </pc:spChg>
      </pc:sldChg>
    </pc:docChg>
  </pc:docChgLst>
  <pc:docChgLst>
    <pc:chgData name="Mike Bishop" userId="51e7a9987b6204ca" providerId="LiveId" clId="{7DF57692-3FEF-4959-AA97-D649FA2F404E}"/>
    <pc:docChg chg="modSld sldOrd">
      <pc:chgData name="Mike Bishop" userId="51e7a9987b6204ca" providerId="LiveId" clId="{7DF57692-3FEF-4959-AA97-D649FA2F404E}" dt="2022-10-29T21:26:30.148" v="1"/>
      <pc:docMkLst>
        <pc:docMk/>
      </pc:docMkLst>
      <pc:sldChg chg="ord">
        <pc:chgData name="Mike Bishop" userId="51e7a9987b6204ca" providerId="LiveId" clId="{7DF57692-3FEF-4959-AA97-D649FA2F404E}" dt="2022-10-29T21:26:30.148" v="1"/>
        <pc:sldMkLst>
          <pc:docMk/>
          <pc:sldMk cId="1468388976" sldId="50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DFEA2-DFA5-416D-99BE-37DD45648D76}" type="datetimeFigureOut">
              <a:rPr lang="en-US" smtClean="0"/>
              <a:t>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0CB4A0-9975-4876-8777-005F1E0A63A5}" type="slidenum">
              <a:rPr lang="en-US" smtClean="0"/>
              <a:t>‹#›</a:t>
            </a:fld>
            <a:endParaRPr lang="en-US"/>
          </a:p>
        </p:txBody>
      </p:sp>
    </p:spTree>
    <p:extLst>
      <p:ext uri="{BB962C8B-B14F-4D97-AF65-F5344CB8AC3E}">
        <p14:creationId xmlns:p14="http://schemas.microsoft.com/office/powerpoint/2010/main" val="254902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C06E3-90A4-424A-AD40-6AACE1D590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08539D-6EAB-4E53-B4AE-8451FC9A04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AE3366-E769-45FC-90B6-44A6E6483E84}"/>
              </a:ext>
            </a:extLst>
          </p:cNvPr>
          <p:cNvSpPr>
            <a:spLocks noGrp="1"/>
          </p:cNvSpPr>
          <p:nvPr>
            <p:ph type="dt" sz="half" idx="10"/>
          </p:nvPr>
        </p:nvSpPr>
        <p:spPr/>
        <p:txBody>
          <a:bodyPr/>
          <a:lstStyle/>
          <a:p>
            <a:fld id="{37A18F2E-8C6A-4986-A166-D26104BB7844}" type="datetimeFigureOut">
              <a:rPr lang="en-US" smtClean="0"/>
              <a:t>1/1/2023</a:t>
            </a:fld>
            <a:endParaRPr lang="en-US"/>
          </a:p>
        </p:txBody>
      </p:sp>
      <p:sp>
        <p:nvSpPr>
          <p:cNvPr id="5" name="Footer Placeholder 4">
            <a:extLst>
              <a:ext uri="{FF2B5EF4-FFF2-40B4-BE49-F238E27FC236}">
                <a16:creationId xmlns:a16="http://schemas.microsoft.com/office/drawing/2014/main" id="{116E42B1-ADCD-4774-A728-FDA1D784BD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02949B-4799-42EB-9C3C-D540DD9E3C2C}"/>
              </a:ext>
            </a:extLst>
          </p:cNvPr>
          <p:cNvSpPr>
            <a:spLocks noGrp="1"/>
          </p:cNvSpPr>
          <p:nvPr>
            <p:ph type="sldNum" sz="quarter" idx="12"/>
          </p:nvPr>
        </p:nvSpPr>
        <p:spPr/>
        <p:txBody>
          <a:bodyPr/>
          <a:lstStyle/>
          <a:p>
            <a:fld id="{ECCCCACC-496E-4976-96AA-EC282DF1ECEA}" type="slidenum">
              <a:rPr lang="en-US" smtClean="0"/>
              <a:t>‹#›</a:t>
            </a:fld>
            <a:endParaRPr lang="en-US"/>
          </a:p>
        </p:txBody>
      </p:sp>
    </p:spTree>
    <p:extLst>
      <p:ext uri="{BB962C8B-B14F-4D97-AF65-F5344CB8AC3E}">
        <p14:creationId xmlns:p14="http://schemas.microsoft.com/office/powerpoint/2010/main" val="3309032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C4AE6-663E-41D5-A452-0CF91D0A36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6E732D-E633-4D8B-B7C0-EDCC08DB71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799453-373C-4575-9500-8277D576697D}"/>
              </a:ext>
            </a:extLst>
          </p:cNvPr>
          <p:cNvSpPr>
            <a:spLocks noGrp="1"/>
          </p:cNvSpPr>
          <p:nvPr>
            <p:ph type="dt" sz="half" idx="10"/>
          </p:nvPr>
        </p:nvSpPr>
        <p:spPr/>
        <p:txBody>
          <a:bodyPr/>
          <a:lstStyle/>
          <a:p>
            <a:fld id="{37A18F2E-8C6A-4986-A166-D26104BB7844}" type="datetimeFigureOut">
              <a:rPr lang="en-US" smtClean="0"/>
              <a:t>1/1/2023</a:t>
            </a:fld>
            <a:endParaRPr lang="en-US"/>
          </a:p>
        </p:txBody>
      </p:sp>
      <p:sp>
        <p:nvSpPr>
          <p:cNvPr id="5" name="Footer Placeholder 4">
            <a:extLst>
              <a:ext uri="{FF2B5EF4-FFF2-40B4-BE49-F238E27FC236}">
                <a16:creationId xmlns:a16="http://schemas.microsoft.com/office/drawing/2014/main" id="{43FF6126-473B-464F-9BC3-9466211BDF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341EFF-AFA7-4937-B3F1-BB441B075CB0}"/>
              </a:ext>
            </a:extLst>
          </p:cNvPr>
          <p:cNvSpPr>
            <a:spLocks noGrp="1"/>
          </p:cNvSpPr>
          <p:nvPr>
            <p:ph type="sldNum" sz="quarter" idx="12"/>
          </p:nvPr>
        </p:nvSpPr>
        <p:spPr/>
        <p:txBody>
          <a:bodyPr/>
          <a:lstStyle/>
          <a:p>
            <a:fld id="{ECCCCACC-496E-4976-96AA-EC282DF1ECEA}" type="slidenum">
              <a:rPr lang="en-US" smtClean="0"/>
              <a:t>‹#›</a:t>
            </a:fld>
            <a:endParaRPr lang="en-US"/>
          </a:p>
        </p:txBody>
      </p:sp>
    </p:spTree>
    <p:extLst>
      <p:ext uri="{BB962C8B-B14F-4D97-AF65-F5344CB8AC3E}">
        <p14:creationId xmlns:p14="http://schemas.microsoft.com/office/powerpoint/2010/main" val="3728287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5F0256-3CF9-4FA1-B56A-85FBFF72A9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B9B721-6B05-4B17-840E-384D448B40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905B55-8A8C-4CBA-8088-6112A18B2FB1}"/>
              </a:ext>
            </a:extLst>
          </p:cNvPr>
          <p:cNvSpPr>
            <a:spLocks noGrp="1"/>
          </p:cNvSpPr>
          <p:nvPr>
            <p:ph type="dt" sz="half" idx="10"/>
          </p:nvPr>
        </p:nvSpPr>
        <p:spPr/>
        <p:txBody>
          <a:bodyPr/>
          <a:lstStyle/>
          <a:p>
            <a:fld id="{37A18F2E-8C6A-4986-A166-D26104BB7844}" type="datetimeFigureOut">
              <a:rPr lang="en-US" smtClean="0"/>
              <a:t>1/1/2023</a:t>
            </a:fld>
            <a:endParaRPr lang="en-US"/>
          </a:p>
        </p:txBody>
      </p:sp>
      <p:sp>
        <p:nvSpPr>
          <p:cNvPr id="5" name="Footer Placeholder 4">
            <a:extLst>
              <a:ext uri="{FF2B5EF4-FFF2-40B4-BE49-F238E27FC236}">
                <a16:creationId xmlns:a16="http://schemas.microsoft.com/office/drawing/2014/main" id="{8FE46C0A-D080-4572-B598-B33D0ED87C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E7D81E-81E3-47F0-A3C8-8F496CCA1A15}"/>
              </a:ext>
            </a:extLst>
          </p:cNvPr>
          <p:cNvSpPr>
            <a:spLocks noGrp="1"/>
          </p:cNvSpPr>
          <p:nvPr>
            <p:ph type="sldNum" sz="quarter" idx="12"/>
          </p:nvPr>
        </p:nvSpPr>
        <p:spPr/>
        <p:txBody>
          <a:bodyPr/>
          <a:lstStyle/>
          <a:p>
            <a:fld id="{ECCCCACC-496E-4976-96AA-EC282DF1ECEA}" type="slidenum">
              <a:rPr lang="en-US" smtClean="0"/>
              <a:t>‹#›</a:t>
            </a:fld>
            <a:endParaRPr lang="en-US"/>
          </a:p>
        </p:txBody>
      </p:sp>
    </p:spTree>
    <p:extLst>
      <p:ext uri="{BB962C8B-B14F-4D97-AF65-F5344CB8AC3E}">
        <p14:creationId xmlns:p14="http://schemas.microsoft.com/office/powerpoint/2010/main" val="3905720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42C264-E7B6-4646-A457-AAE8FE8DDAC9}"/>
              </a:ext>
            </a:extLst>
          </p:cNvPr>
          <p:cNvSpPr>
            <a:spLocks noGrp="1"/>
          </p:cNvSpPr>
          <p:nvPr>
            <p:ph idx="1"/>
          </p:nvPr>
        </p:nvSpPr>
        <p:spPr>
          <a:xfrm>
            <a:off x="430824" y="311086"/>
            <a:ext cx="11333828" cy="6297104"/>
          </a:xfrm>
        </p:spPr>
        <p:txBody>
          <a:bodyPr>
            <a:normAutofit/>
          </a:bodyPr>
          <a:lstStyle>
            <a:lvl1pPr marL="0" indent="0">
              <a:buNone/>
              <a:defRPr sz="6000" b="1">
                <a:solidFill>
                  <a:schemeClr val="tx1"/>
                </a:solidFill>
                <a:latin typeface="Verdana" panose="020B0604030504040204" pitchFamily="34" charset="0"/>
                <a:ea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pic>
        <p:nvPicPr>
          <p:cNvPr id="5" name="Picture 4" descr="A picture containing snow, outdoor, day&#10;&#10;Description automatically generated">
            <a:extLst>
              <a:ext uri="{FF2B5EF4-FFF2-40B4-BE49-F238E27FC236}">
                <a16:creationId xmlns:a16="http://schemas.microsoft.com/office/drawing/2014/main" id="{B0F46E24-F048-F976-765F-0C89011425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1084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9D5A6-E973-44AD-B887-1D7DA04AAC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6197C6-6966-4C0F-884B-1FA06ECA9D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B7780C-E8DA-48A4-8EE2-4E36300F1D24}"/>
              </a:ext>
            </a:extLst>
          </p:cNvPr>
          <p:cNvSpPr>
            <a:spLocks noGrp="1"/>
          </p:cNvSpPr>
          <p:nvPr>
            <p:ph type="dt" sz="half" idx="10"/>
          </p:nvPr>
        </p:nvSpPr>
        <p:spPr/>
        <p:txBody>
          <a:bodyPr/>
          <a:lstStyle/>
          <a:p>
            <a:fld id="{37A18F2E-8C6A-4986-A166-D26104BB7844}" type="datetimeFigureOut">
              <a:rPr lang="en-US" smtClean="0"/>
              <a:t>1/1/2023</a:t>
            </a:fld>
            <a:endParaRPr lang="en-US"/>
          </a:p>
        </p:txBody>
      </p:sp>
      <p:sp>
        <p:nvSpPr>
          <p:cNvPr id="5" name="Footer Placeholder 4">
            <a:extLst>
              <a:ext uri="{FF2B5EF4-FFF2-40B4-BE49-F238E27FC236}">
                <a16:creationId xmlns:a16="http://schemas.microsoft.com/office/drawing/2014/main" id="{7181897F-5210-4CAC-B31E-64CF5D75D0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6ADC1C-8BBA-4F44-899B-EECC5986F23E}"/>
              </a:ext>
            </a:extLst>
          </p:cNvPr>
          <p:cNvSpPr>
            <a:spLocks noGrp="1"/>
          </p:cNvSpPr>
          <p:nvPr>
            <p:ph type="sldNum" sz="quarter" idx="12"/>
          </p:nvPr>
        </p:nvSpPr>
        <p:spPr/>
        <p:txBody>
          <a:bodyPr/>
          <a:lstStyle/>
          <a:p>
            <a:fld id="{ECCCCACC-496E-4976-96AA-EC282DF1ECEA}" type="slidenum">
              <a:rPr lang="en-US" smtClean="0"/>
              <a:t>‹#›</a:t>
            </a:fld>
            <a:endParaRPr lang="en-US"/>
          </a:p>
        </p:txBody>
      </p:sp>
    </p:spTree>
    <p:extLst>
      <p:ext uri="{BB962C8B-B14F-4D97-AF65-F5344CB8AC3E}">
        <p14:creationId xmlns:p14="http://schemas.microsoft.com/office/powerpoint/2010/main" val="432002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51771-9C63-490D-B12E-0ABA205DE0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66E23D-41D5-41FD-ACCD-F4C0D0730C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CC3E04-E283-4310-92F5-21215C1E8E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7EBCFD-00A6-42EB-9E99-8891C2B867C0}"/>
              </a:ext>
            </a:extLst>
          </p:cNvPr>
          <p:cNvSpPr>
            <a:spLocks noGrp="1"/>
          </p:cNvSpPr>
          <p:nvPr>
            <p:ph type="dt" sz="half" idx="10"/>
          </p:nvPr>
        </p:nvSpPr>
        <p:spPr/>
        <p:txBody>
          <a:bodyPr/>
          <a:lstStyle/>
          <a:p>
            <a:fld id="{37A18F2E-8C6A-4986-A166-D26104BB7844}" type="datetimeFigureOut">
              <a:rPr lang="en-US" smtClean="0"/>
              <a:t>1/1/2023</a:t>
            </a:fld>
            <a:endParaRPr lang="en-US"/>
          </a:p>
        </p:txBody>
      </p:sp>
      <p:sp>
        <p:nvSpPr>
          <p:cNvPr id="6" name="Footer Placeholder 5">
            <a:extLst>
              <a:ext uri="{FF2B5EF4-FFF2-40B4-BE49-F238E27FC236}">
                <a16:creationId xmlns:a16="http://schemas.microsoft.com/office/drawing/2014/main" id="{DBC942C5-56D4-4848-B286-169EC2DFA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C5D830-B072-446C-A5FE-C2C780464661}"/>
              </a:ext>
            </a:extLst>
          </p:cNvPr>
          <p:cNvSpPr>
            <a:spLocks noGrp="1"/>
          </p:cNvSpPr>
          <p:nvPr>
            <p:ph type="sldNum" sz="quarter" idx="12"/>
          </p:nvPr>
        </p:nvSpPr>
        <p:spPr/>
        <p:txBody>
          <a:bodyPr/>
          <a:lstStyle/>
          <a:p>
            <a:fld id="{ECCCCACC-496E-4976-96AA-EC282DF1ECEA}" type="slidenum">
              <a:rPr lang="en-US" smtClean="0"/>
              <a:t>‹#›</a:t>
            </a:fld>
            <a:endParaRPr lang="en-US"/>
          </a:p>
        </p:txBody>
      </p:sp>
    </p:spTree>
    <p:extLst>
      <p:ext uri="{BB962C8B-B14F-4D97-AF65-F5344CB8AC3E}">
        <p14:creationId xmlns:p14="http://schemas.microsoft.com/office/powerpoint/2010/main" val="183924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D2596-A1FA-4FA9-B597-CD3C226400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8CD340-1201-4475-897D-6F1127550F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FCD57F-44AF-4373-81D9-355CBED9C8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C74286-EE95-4C34-A0A1-12E4950ACB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D31F56-2D28-487B-B09D-46A3C6529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B15797-D32E-4C19-9927-20C4AD0B040A}"/>
              </a:ext>
            </a:extLst>
          </p:cNvPr>
          <p:cNvSpPr>
            <a:spLocks noGrp="1"/>
          </p:cNvSpPr>
          <p:nvPr>
            <p:ph type="dt" sz="half" idx="10"/>
          </p:nvPr>
        </p:nvSpPr>
        <p:spPr/>
        <p:txBody>
          <a:bodyPr/>
          <a:lstStyle/>
          <a:p>
            <a:fld id="{37A18F2E-8C6A-4986-A166-D26104BB7844}" type="datetimeFigureOut">
              <a:rPr lang="en-US" smtClean="0"/>
              <a:t>1/1/2023</a:t>
            </a:fld>
            <a:endParaRPr lang="en-US"/>
          </a:p>
        </p:txBody>
      </p:sp>
      <p:sp>
        <p:nvSpPr>
          <p:cNvPr id="8" name="Footer Placeholder 7">
            <a:extLst>
              <a:ext uri="{FF2B5EF4-FFF2-40B4-BE49-F238E27FC236}">
                <a16:creationId xmlns:a16="http://schemas.microsoft.com/office/drawing/2014/main" id="{B2F9B950-6AB4-400C-BE07-0C6BE05835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8E3A83-3745-4EEC-A6C1-CD77834EBFCC}"/>
              </a:ext>
            </a:extLst>
          </p:cNvPr>
          <p:cNvSpPr>
            <a:spLocks noGrp="1"/>
          </p:cNvSpPr>
          <p:nvPr>
            <p:ph type="sldNum" sz="quarter" idx="12"/>
          </p:nvPr>
        </p:nvSpPr>
        <p:spPr/>
        <p:txBody>
          <a:bodyPr/>
          <a:lstStyle/>
          <a:p>
            <a:fld id="{ECCCCACC-496E-4976-96AA-EC282DF1ECEA}" type="slidenum">
              <a:rPr lang="en-US" smtClean="0"/>
              <a:t>‹#›</a:t>
            </a:fld>
            <a:endParaRPr lang="en-US"/>
          </a:p>
        </p:txBody>
      </p:sp>
    </p:spTree>
    <p:extLst>
      <p:ext uri="{BB962C8B-B14F-4D97-AF65-F5344CB8AC3E}">
        <p14:creationId xmlns:p14="http://schemas.microsoft.com/office/powerpoint/2010/main" val="1532270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17440-3479-4186-AC58-165A2BA49A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51B9F2-1669-4838-A31F-DD891D5F774C}"/>
              </a:ext>
            </a:extLst>
          </p:cNvPr>
          <p:cNvSpPr>
            <a:spLocks noGrp="1"/>
          </p:cNvSpPr>
          <p:nvPr>
            <p:ph type="dt" sz="half" idx="10"/>
          </p:nvPr>
        </p:nvSpPr>
        <p:spPr/>
        <p:txBody>
          <a:bodyPr/>
          <a:lstStyle/>
          <a:p>
            <a:fld id="{37A18F2E-8C6A-4986-A166-D26104BB7844}" type="datetimeFigureOut">
              <a:rPr lang="en-US" smtClean="0"/>
              <a:t>1/1/2023</a:t>
            </a:fld>
            <a:endParaRPr lang="en-US"/>
          </a:p>
        </p:txBody>
      </p:sp>
      <p:sp>
        <p:nvSpPr>
          <p:cNvPr id="4" name="Footer Placeholder 3">
            <a:extLst>
              <a:ext uri="{FF2B5EF4-FFF2-40B4-BE49-F238E27FC236}">
                <a16:creationId xmlns:a16="http://schemas.microsoft.com/office/drawing/2014/main" id="{B5563F27-DEB8-4210-A9B9-D03340DD44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C7E111-5FC6-49A7-922D-D907EC51EDD2}"/>
              </a:ext>
            </a:extLst>
          </p:cNvPr>
          <p:cNvSpPr>
            <a:spLocks noGrp="1"/>
          </p:cNvSpPr>
          <p:nvPr>
            <p:ph type="sldNum" sz="quarter" idx="12"/>
          </p:nvPr>
        </p:nvSpPr>
        <p:spPr/>
        <p:txBody>
          <a:bodyPr/>
          <a:lstStyle/>
          <a:p>
            <a:fld id="{ECCCCACC-496E-4976-96AA-EC282DF1ECEA}" type="slidenum">
              <a:rPr lang="en-US" smtClean="0"/>
              <a:t>‹#›</a:t>
            </a:fld>
            <a:endParaRPr lang="en-US"/>
          </a:p>
        </p:txBody>
      </p:sp>
    </p:spTree>
    <p:extLst>
      <p:ext uri="{BB962C8B-B14F-4D97-AF65-F5344CB8AC3E}">
        <p14:creationId xmlns:p14="http://schemas.microsoft.com/office/powerpoint/2010/main" val="4066652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5199A3-964B-4129-BB1C-EAEFBFB3CA73}"/>
              </a:ext>
            </a:extLst>
          </p:cNvPr>
          <p:cNvSpPr>
            <a:spLocks noGrp="1"/>
          </p:cNvSpPr>
          <p:nvPr>
            <p:ph type="dt" sz="half" idx="10"/>
          </p:nvPr>
        </p:nvSpPr>
        <p:spPr/>
        <p:txBody>
          <a:bodyPr/>
          <a:lstStyle/>
          <a:p>
            <a:fld id="{37A18F2E-8C6A-4986-A166-D26104BB7844}" type="datetimeFigureOut">
              <a:rPr lang="en-US" smtClean="0"/>
              <a:t>1/1/2023</a:t>
            </a:fld>
            <a:endParaRPr lang="en-US"/>
          </a:p>
        </p:txBody>
      </p:sp>
      <p:sp>
        <p:nvSpPr>
          <p:cNvPr id="3" name="Footer Placeholder 2">
            <a:extLst>
              <a:ext uri="{FF2B5EF4-FFF2-40B4-BE49-F238E27FC236}">
                <a16:creationId xmlns:a16="http://schemas.microsoft.com/office/drawing/2014/main" id="{38429713-131D-4AD0-A58F-3B36DB99E7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08BCFD-637A-47DB-B2FA-66AE80E48372}"/>
              </a:ext>
            </a:extLst>
          </p:cNvPr>
          <p:cNvSpPr>
            <a:spLocks noGrp="1"/>
          </p:cNvSpPr>
          <p:nvPr>
            <p:ph type="sldNum" sz="quarter" idx="12"/>
          </p:nvPr>
        </p:nvSpPr>
        <p:spPr/>
        <p:txBody>
          <a:bodyPr/>
          <a:lstStyle/>
          <a:p>
            <a:fld id="{ECCCCACC-496E-4976-96AA-EC282DF1ECEA}" type="slidenum">
              <a:rPr lang="en-US" smtClean="0"/>
              <a:t>‹#›</a:t>
            </a:fld>
            <a:endParaRPr lang="en-US"/>
          </a:p>
        </p:txBody>
      </p:sp>
    </p:spTree>
    <p:extLst>
      <p:ext uri="{BB962C8B-B14F-4D97-AF65-F5344CB8AC3E}">
        <p14:creationId xmlns:p14="http://schemas.microsoft.com/office/powerpoint/2010/main" val="216487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5BEF1-7567-400F-A23E-3452AFB544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30D214-23B5-4A70-9014-1296C4012B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972FE3-54C1-4AC6-B739-C8779083E2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86FF07-5CD3-40D5-AF14-27340F0A132C}"/>
              </a:ext>
            </a:extLst>
          </p:cNvPr>
          <p:cNvSpPr>
            <a:spLocks noGrp="1"/>
          </p:cNvSpPr>
          <p:nvPr>
            <p:ph type="dt" sz="half" idx="10"/>
          </p:nvPr>
        </p:nvSpPr>
        <p:spPr/>
        <p:txBody>
          <a:bodyPr/>
          <a:lstStyle/>
          <a:p>
            <a:fld id="{37A18F2E-8C6A-4986-A166-D26104BB7844}" type="datetimeFigureOut">
              <a:rPr lang="en-US" smtClean="0"/>
              <a:t>1/1/2023</a:t>
            </a:fld>
            <a:endParaRPr lang="en-US"/>
          </a:p>
        </p:txBody>
      </p:sp>
      <p:sp>
        <p:nvSpPr>
          <p:cNvPr id="6" name="Footer Placeholder 5">
            <a:extLst>
              <a:ext uri="{FF2B5EF4-FFF2-40B4-BE49-F238E27FC236}">
                <a16:creationId xmlns:a16="http://schemas.microsoft.com/office/drawing/2014/main" id="{327B2964-6655-406B-9555-A553350AB1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12B8E5-89E1-426C-BBA1-E47842300FC1}"/>
              </a:ext>
            </a:extLst>
          </p:cNvPr>
          <p:cNvSpPr>
            <a:spLocks noGrp="1"/>
          </p:cNvSpPr>
          <p:nvPr>
            <p:ph type="sldNum" sz="quarter" idx="12"/>
          </p:nvPr>
        </p:nvSpPr>
        <p:spPr/>
        <p:txBody>
          <a:bodyPr/>
          <a:lstStyle/>
          <a:p>
            <a:fld id="{ECCCCACC-496E-4976-96AA-EC282DF1ECEA}" type="slidenum">
              <a:rPr lang="en-US" smtClean="0"/>
              <a:t>‹#›</a:t>
            </a:fld>
            <a:endParaRPr lang="en-US"/>
          </a:p>
        </p:txBody>
      </p:sp>
    </p:spTree>
    <p:extLst>
      <p:ext uri="{BB962C8B-B14F-4D97-AF65-F5344CB8AC3E}">
        <p14:creationId xmlns:p14="http://schemas.microsoft.com/office/powerpoint/2010/main" val="3540979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BD9E9-A63D-4F94-8AA4-2D585A5755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88524D-8A93-4785-9738-9C1030350B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0C3C45-3285-406E-B1CD-4A4AF13EC3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4F107C-C5FF-4937-BB2C-2BEB99EA7944}"/>
              </a:ext>
            </a:extLst>
          </p:cNvPr>
          <p:cNvSpPr>
            <a:spLocks noGrp="1"/>
          </p:cNvSpPr>
          <p:nvPr>
            <p:ph type="dt" sz="half" idx="10"/>
          </p:nvPr>
        </p:nvSpPr>
        <p:spPr/>
        <p:txBody>
          <a:bodyPr/>
          <a:lstStyle/>
          <a:p>
            <a:fld id="{37A18F2E-8C6A-4986-A166-D26104BB7844}" type="datetimeFigureOut">
              <a:rPr lang="en-US" smtClean="0"/>
              <a:t>1/1/2023</a:t>
            </a:fld>
            <a:endParaRPr lang="en-US"/>
          </a:p>
        </p:txBody>
      </p:sp>
      <p:sp>
        <p:nvSpPr>
          <p:cNvPr id="6" name="Footer Placeholder 5">
            <a:extLst>
              <a:ext uri="{FF2B5EF4-FFF2-40B4-BE49-F238E27FC236}">
                <a16:creationId xmlns:a16="http://schemas.microsoft.com/office/drawing/2014/main" id="{0324C55A-C93A-41D6-9C69-6E1FBFC8AA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890861-7186-4436-9CBF-211EADD4AA96}"/>
              </a:ext>
            </a:extLst>
          </p:cNvPr>
          <p:cNvSpPr>
            <a:spLocks noGrp="1"/>
          </p:cNvSpPr>
          <p:nvPr>
            <p:ph type="sldNum" sz="quarter" idx="12"/>
          </p:nvPr>
        </p:nvSpPr>
        <p:spPr/>
        <p:txBody>
          <a:bodyPr/>
          <a:lstStyle/>
          <a:p>
            <a:fld id="{ECCCCACC-496E-4976-96AA-EC282DF1ECEA}" type="slidenum">
              <a:rPr lang="en-US" smtClean="0"/>
              <a:t>‹#›</a:t>
            </a:fld>
            <a:endParaRPr lang="en-US"/>
          </a:p>
        </p:txBody>
      </p:sp>
    </p:spTree>
    <p:extLst>
      <p:ext uri="{BB962C8B-B14F-4D97-AF65-F5344CB8AC3E}">
        <p14:creationId xmlns:p14="http://schemas.microsoft.com/office/powerpoint/2010/main" val="4091011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17A108-F8C4-426E-8B16-E343F1BADF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27E000-EC07-47E5-898D-0D40405E1A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28CA0C-3B38-4407-97BF-493883138B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A18F2E-8C6A-4986-A166-D26104BB7844}" type="datetimeFigureOut">
              <a:rPr lang="en-US" smtClean="0"/>
              <a:t>1/1/2023</a:t>
            </a:fld>
            <a:endParaRPr lang="en-US"/>
          </a:p>
        </p:txBody>
      </p:sp>
      <p:sp>
        <p:nvSpPr>
          <p:cNvPr id="5" name="Footer Placeholder 4">
            <a:extLst>
              <a:ext uri="{FF2B5EF4-FFF2-40B4-BE49-F238E27FC236}">
                <a16:creationId xmlns:a16="http://schemas.microsoft.com/office/drawing/2014/main" id="{80C29829-26F8-4E00-B68A-6758F38C8C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F26459-18DC-486C-A4C8-333C6D889A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CCCACC-496E-4976-96AA-EC282DF1ECEA}" type="slidenum">
              <a:rPr lang="en-US" smtClean="0"/>
              <a:t>‹#›</a:t>
            </a:fld>
            <a:endParaRPr lang="en-US"/>
          </a:p>
        </p:txBody>
      </p:sp>
    </p:spTree>
    <p:extLst>
      <p:ext uri="{BB962C8B-B14F-4D97-AF65-F5344CB8AC3E}">
        <p14:creationId xmlns:p14="http://schemas.microsoft.com/office/powerpoint/2010/main" val="2072908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4EEAA7-FDDD-8682-2D8F-E716ED4904FA}"/>
              </a:ext>
            </a:extLst>
          </p:cNvPr>
          <p:cNvSpPr>
            <a:spLocks noGrp="1"/>
          </p:cNvSpPr>
          <p:nvPr>
            <p:ph idx="1"/>
          </p:nvPr>
        </p:nvSpPr>
        <p:spPr/>
        <p:txBody>
          <a:bodyPr/>
          <a:lstStyle/>
          <a:p>
            <a:pPr algn="ctr"/>
            <a:endParaRPr lang="en-US" dirty="0"/>
          </a:p>
          <a:p>
            <a:pPr algn="ctr"/>
            <a:endParaRPr lang="en-US" dirty="0"/>
          </a:p>
          <a:p>
            <a:pPr algn="ctr"/>
            <a:r>
              <a:rPr lang="en-US" sz="9600" i="1" dirty="0">
                <a:latin typeface="Arabic Typesetting" panose="03020402040406030203" pitchFamily="66" charset="-78"/>
                <a:cs typeface="Arabic Typesetting" panose="03020402040406030203" pitchFamily="66" charset="-78"/>
              </a:rPr>
              <a:t>Living by the Spirit</a:t>
            </a:r>
          </a:p>
        </p:txBody>
      </p:sp>
    </p:spTree>
    <p:extLst>
      <p:ext uri="{BB962C8B-B14F-4D97-AF65-F5344CB8AC3E}">
        <p14:creationId xmlns:p14="http://schemas.microsoft.com/office/powerpoint/2010/main" val="1468388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9CE640-635D-46FA-9932-D125B06946E1}"/>
              </a:ext>
            </a:extLst>
          </p:cNvPr>
          <p:cNvSpPr>
            <a:spLocks noGrp="1"/>
          </p:cNvSpPr>
          <p:nvPr>
            <p:ph idx="1"/>
          </p:nvPr>
        </p:nvSpPr>
        <p:spPr/>
        <p:txBody>
          <a:bodyPr/>
          <a:lstStyle/>
          <a:p>
            <a:r>
              <a:rPr lang="en-US" dirty="0">
                <a:ea typeface="Calibri" panose="020F0502020204030204" pitchFamily="34" charset="0"/>
                <a:cs typeface="Times New Roman" panose="02020603050405020304" pitchFamily="18" charset="0"/>
              </a:rPr>
              <a:t>The Lord is the everlasting God, the Creator of all the earth.</a:t>
            </a:r>
            <a:br>
              <a:rPr lang="en-US" dirty="0">
                <a:ea typeface="Calibri" panose="020F0502020204030204" pitchFamily="34" charset="0"/>
                <a:cs typeface="Times New Roman" panose="02020603050405020304" pitchFamily="18" charset="0"/>
              </a:rPr>
            </a:br>
            <a:r>
              <a:rPr lang="en-US" dirty="0">
                <a:ea typeface="Calibri" panose="020F0502020204030204" pitchFamily="34" charset="0"/>
                <a:cs typeface="Times New Roman" panose="02020603050405020304" pitchFamily="18" charset="0"/>
              </a:rPr>
              <a:t>He never grows weak or weary.</a:t>
            </a:r>
            <a:br>
              <a:rPr lang="en-US" dirty="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1540285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8990BF-86DA-4FFB-D0F5-62DFB76FD0C5}"/>
              </a:ext>
            </a:extLst>
          </p:cNvPr>
          <p:cNvSpPr>
            <a:spLocks noGrp="1"/>
          </p:cNvSpPr>
          <p:nvPr>
            <p:ph idx="1"/>
          </p:nvPr>
        </p:nvSpPr>
        <p:spPr/>
        <p:txBody>
          <a:bodyPr>
            <a:normAutofit/>
          </a:bodyPr>
          <a:lstStyle/>
          <a:p>
            <a:r>
              <a:rPr lang="en-US" dirty="0">
                <a:ea typeface="Calibri" panose="020F0502020204030204" pitchFamily="34" charset="0"/>
                <a:cs typeface="Times New Roman" panose="02020603050405020304" pitchFamily="18" charset="0"/>
              </a:rPr>
              <a:t>No one can measure the depths of His understanding.</a:t>
            </a:r>
            <a:br>
              <a:rPr lang="en-US" dirty="0">
                <a:ea typeface="Calibri" panose="020F0502020204030204" pitchFamily="34" charset="0"/>
                <a:cs typeface="Times New Roman" panose="02020603050405020304" pitchFamily="18" charset="0"/>
              </a:rPr>
            </a:br>
            <a:r>
              <a:rPr lang="en-US" dirty="0">
                <a:ea typeface="Calibri" panose="020F0502020204030204" pitchFamily="34" charset="0"/>
                <a:cs typeface="Times New Roman" panose="02020603050405020304" pitchFamily="18" charset="0"/>
              </a:rPr>
              <a:t>He gives power to the weak and strength to the powerless.</a:t>
            </a:r>
            <a:br>
              <a:rPr lang="en-US" dirty="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482535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489161-A39F-9CAA-9481-5CEC6A83B211}"/>
              </a:ext>
            </a:extLst>
          </p:cNvPr>
          <p:cNvSpPr>
            <a:spLocks noGrp="1"/>
          </p:cNvSpPr>
          <p:nvPr>
            <p:ph idx="1"/>
          </p:nvPr>
        </p:nvSpPr>
        <p:spPr/>
        <p:txBody>
          <a:bodyPr/>
          <a:lstStyle/>
          <a:p>
            <a:r>
              <a:rPr lang="en-US" dirty="0">
                <a:ea typeface="Calibri" panose="020F0502020204030204" pitchFamily="34" charset="0"/>
                <a:cs typeface="Times New Roman" panose="02020603050405020304" pitchFamily="18" charset="0"/>
              </a:rPr>
              <a:t>Even youths will become weak and tired, and young men will fall in exhaustion.</a:t>
            </a:r>
            <a:br>
              <a:rPr lang="en-US" dirty="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1008786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9CE640-635D-46FA-9932-D125B06946E1}"/>
              </a:ext>
            </a:extLst>
          </p:cNvPr>
          <p:cNvSpPr>
            <a:spLocks noGrp="1"/>
          </p:cNvSpPr>
          <p:nvPr>
            <p:ph idx="1"/>
          </p:nvPr>
        </p:nvSpPr>
        <p:spPr/>
        <p:txBody>
          <a:bodyPr/>
          <a:lstStyle/>
          <a:p>
            <a:r>
              <a:rPr lang="en-US" dirty="0">
                <a:ea typeface="Calibri" panose="020F0502020204030204" pitchFamily="34" charset="0"/>
                <a:cs typeface="Times New Roman" panose="02020603050405020304" pitchFamily="18" charset="0"/>
              </a:rPr>
              <a:t>But those who trust in the Lord will find new strength.</a:t>
            </a:r>
            <a:br>
              <a:rPr lang="en-US" dirty="0">
                <a:ea typeface="Calibri" panose="020F0502020204030204" pitchFamily="34" charset="0"/>
                <a:cs typeface="Times New Roman" panose="02020603050405020304" pitchFamily="18" charset="0"/>
              </a:rPr>
            </a:br>
            <a:r>
              <a:rPr lang="en-US" dirty="0">
                <a:ea typeface="Calibri" panose="020F0502020204030204" pitchFamily="34" charset="0"/>
                <a:cs typeface="Times New Roman" panose="02020603050405020304" pitchFamily="18" charset="0"/>
              </a:rPr>
              <a:t>They will soar high on wings like eagles.</a:t>
            </a:r>
            <a:endParaRPr lang="en-US" dirty="0"/>
          </a:p>
        </p:txBody>
      </p:sp>
    </p:spTree>
    <p:extLst>
      <p:ext uri="{BB962C8B-B14F-4D97-AF65-F5344CB8AC3E}">
        <p14:creationId xmlns:p14="http://schemas.microsoft.com/office/powerpoint/2010/main" val="1260737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8990BF-86DA-4FFB-D0F5-62DFB76FD0C5}"/>
              </a:ext>
            </a:extLst>
          </p:cNvPr>
          <p:cNvSpPr>
            <a:spLocks noGrp="1"/>
          </p:cNvSpPr>
          <p:nvPr>
            <p:ph idx="1"/>
          </p:nvPr>
        </p:nvSpPr>
        <p:spPr/>
        <p:txBody>
          <a:bodyPr/>
          <a:lstStyle/>
          <a:p>
            <a:r>
              <a:rPr lang="en-US" dirty="0">
                <a:ea typeface="Calibri" panose="020F0502020204030204" pitchFamily="34" charset="0"/>
                <a:cs typeface="Times New Roman" panose="02020603050405020304" pitchFamily="18" charset="0"/>
              </a:rPr>
              <a:t>They will run and not grow weary.</a:t>
            </a:r>
            <a:br>
              <a:rPr lang="en-US" dirty="0">
                <a:ea typeface="Calibri" panose="020F0502020204030204" pitchFamily="34" charset="0"/>
                <a:cs typeface="Times New Roman" panose="02020603050405020304" pitchFamily="18" charset="0"/>
              </a:rPr>
            </a:br>
            <a:r>
              <a:rPr lang="en-US" dirty="0">
                <a:ea typeface="Calibri" panose="020F0502020204030204" pitchFamily="34" charset="0"/>
                <a:cs typeface="Times New Roman" panose="02020603050405020304" pitchFamily="18" charset="0"/>
              </a:rPr>
              <a:t>They will walk and not faint.</a:t>
            </a:r>
            <a:endParaRPr lang="en-US" dirty="0"/>
          </a:p>
        </p:txBody>
      </p:sp>
    </p:spTree>
    <p:extLst>
      <p:ext uri="{BB962C8B-B14F-4D97-AF65-F5344CB8AC3E}">
        <p14:creationId xmlns:p14="http://schemas.microsoft.com/office/powerpoint/2010/main" val="1257793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489161-A39F-9CAA-9481-5CEC6A83B211}"/>
              </a:ext>
            </a:extLst>
          </p:cNvPr>
          <p:cNvSpPr>
            <a:spLocks noGrp="1"/>
          </p:cNvSpPr>
          <p:nvPr>
            <p:ph idx="1"/>
          </p:nvPr>
        </p:nvSpPr>
        <p:spPr/>
        <p:txBody>
          <a:bodyPr/>
          <a:lstStyle/>
          <a:p>
            <a:r>
              <a:rPr lang="en-US" dirty="0">
                <a:ea typeface="Calibri" panose="020F0502020204030204" pitchFamily="34" charset="0"/>
                <a:cs typeface="Times New Roman" panose="02020603050405020304" pitchFamily="18" charset="0"/>
              </a:rPr>
              <a:t> </a:t>
            </a:r>
            <a:r>
              <a:rPr lang="en-US" baseline="30000" dirty="0">
                <a:ea typeface="Calibri" panose="020F0502020204030204" pitchFamily="34" charset="0"/>
                <a:cs typeface="Times New Roman" panose="02020603050405020304" pitchFamily="18" charset="0"/>
              </a:rPr>
              <a:t>14 </a:t>
            </a:r>
            <a:r>
              <a:rPr lang="en-US" dirty="0">
                <a:ea typeface="Calibri" panose="020F0502020204030204" pitchFamily="34" charset="0"/>
                <a:cs typeface="Times New Roman" panose="02020603050405020304" pitchFamily="18" charset="0"/>
              </a:rPr>
              <a:t>Stand your ground, putting on the belt of truth and the body armor of God’s righteousness. </a:t>
            </a:r>
            <a:endParaRPr lang="en-US" dirty="0"/>
          </a:p>
        </p:txBody>
      </p:sp>
    </p:spTree>
    <p:extLst>
      <p:ext uri="{BB962C8B-B14F-4D97-AF65-F5344CB8AC3E}">
        <p14:creationId xmlns:p14="http://schemas.microsoft.com/office/powerpoint/2010/main" val="2958296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9CE640-635D-46FA-9932-D125B06946E1}"/>
              </a:ext>
            </a:extLst>
          </p:cNvPr>
          <p:cNvSpPr>
            <a:spLocks noGrp="1"/>
          </p:cNvSpPr>
          <p:nvPr>
            <p:ph idx="1"/>
          </p:nvPr>
        </p:nvSpPr>
        <p:spPr/>
        <p:txBody>
          <a:bodyPr/>
          <a:lstStyle/>
          <a:p>
            <a:r>
              <a:rPr lang="en-US" baseline="30000" dirty="0">
                <a:ea typeface="Calibri" panose="020F0502020204030204" pitchFamily="34" charset="0"/>
                <a:cs typeface="Times New Roman" panose="02020603050405020304" pitchFamily="18" charset="0"/>
              </a:rPr>
              <a:t>15 </a:t>
            </a:r>
            <a:r>
              <a:rPr lang="en-US" dirty="0">
                <a:ea typeface="Calibri" panose="020F0502020204030204" pitchFamily="34" charset="0"/>
                <a:cs typeface="Times New Roman" panose="02020603050405020304" pitchFamily="18" charset="0"/>
              </a:rPr>
              <a:t>For shoes, put on the peace that comes from the Good News so that you will be fully prepared. </a:t>
            </a:r>
            <a:endParaRPr lang="en-US" dirty="0"/>
          </a:p>
        </p:txBody>
      </p:sp>
    </p:spTree>
    <p:extLst>
      <p:ext uri="{BB962C8B-B14F-4D97-AF65-F5344CB8AC3E}">
        <p14:creationId xmlns:p14="http://schemas.microsoft.com/office/powerpoint/2010/main" val="3608414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8990BF-86DA-4FFB-D0F5-62DFB76FD0C5}"/>
              </a:ext>
            </a:extLst>
          </p:cNvPr>
          <p:cNvSpPr>
            <a:spLocks noGrp="1"/>
          </p:cNvSpPr>
          <p:nvPr>
            <p:ph idx="1"/>
          </p:nvPr>
        </p:nvSpPr>
        <p:spPr/>
        <p:txBody>
          <a:bodyPr>
            <a:normAutofit/>
          </a:bodyPr>
          <a:lstStyle/>
          <a:p>
            <a:r>
              <a:rPr lang="en-US" baseline="30000" dirty="0">
                <a:ea typeface="Calibri" panose="020F0502020204030204" pitchFamily="34" charset="0"/>
                <a:cs typeface="Times New Roman" panose="02020603050405020304" pitchFamily="18" charset="0"/>
              </a:rPr>
              <a:t>16 </a:t>
            </a:r>
            <a:r>
              <a:rPr lang="en-US" dirty="0">
                <a:ea typeface="Calibri" panose="020F0502020204030204" pitchFamily="34" charset="0"/>
                <a:cs typeface="Times New Roman" panose="02020603050405020304" pitchFamily="18" charset="0"/>
              </a:rPr>
              <a:t>In addition to all of these, hold up the shield of faith to stop the fiery arrows of the devil. </a:t>
            </a:r>
          </a:p>
          <a:p>
            <a:endParaRPr lang="en-US" dirty="0"/>
          </a:p>
        </p:txBody>
      </p:sp>
    </p:spTree>
    <p:extLst>
      <p:ext uri="{BB962C8B-B14F-4D97-AF65-F5344CB8AC3E}">
        <p14:creationId xmlns:p14="http://schemas.microsoft.com/office/powerpoint/2010/main" val="1785112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8990BF-86DA-4FFB-D0F5-62DFB76FD0C5}"/>
              </a:ext>
            </a:extLst>
          </p:cNvPr>
          <p:cNvSpPr>
            <a:spLocks noGrp="1"/>
          </p:cNvSpPr>
          <p:nvPr>
            <p:ph idx="1"/>
          </p:nvPr>
        </p:nvSpPr>
        <p:spPr/>
        <p:txBody>
          <a:bodyPr>
            <a:normAutofit/>
          </a:bodyPr>
          <a:lstStyle/>
          <a:p>
            <a:r>
              <a:rPr lang="en-US" baseline="30000" dirty="0">
                <a:ea typeface="Calibri" panose="020F0502020204030204" pitchFamily="34" charset="0"/>
                <a:cs typeface="Times New Roman" panose="02020603050405020304" pitchFamily="18" charset="0"/>
              </a:rPr>
              <a:t>17 </a:t>
            </a:r>
            <a:r>
              <a:rPr lang="en-US" dirty="0">
                <a:ea typeface="Calibri" panose="020F0502020204030204" pitchFamily="34" charset="0"/>
                <a:cs typeface="Times New Roman" panose="02020603050405020304" pitchFamily="18" charset="0"/>
              </a:rPr>
              <a:t>Put on salvation as your helmet, and take the sword of the Spirit, which is the word of God. </a:t>
            </a:r>
          </a:p>
          <a:p>
            <a:endParaRPr lang="en-US" dirty="0"/>
          </a:p>
        </p:txBody>
      </p:sp>
    </p:spTree>
    <p:extLst>
      <p:ext uri="{BB962C8B-B14F-4D97-AF65-F5344CB8AC3E}">
        <p14:creationId xmlns:p14="http://schemas.microsoft.com/office/powerpoint/2010/main" val="4266161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489161-A39F-9CAA-9481-5CEC6A83B211}"/>
              </a:ext>
            </a:extLst>
          </p:cNvPr>
          <p:cNvSpPr>
            <a:spLocks noGrp="1"/>
          </p:cNvSpPr>
          <p:nvPr>
            <p:ph idx="1"/>
          </p:nvPr>
        </p:nvSpPr>
        <p:spPr/>
        <p:txBody>
          <a:bodyPr/>
          <a:lstStyle/>
          <a:p>
            <a:pPr>
              <a:spcBef>
                <a:spcPts val="0"/>
              </a:spcBef>
            </a:pPr>
            <a:r>
              <a:rPr lang="en-US" dirty="0">
                <a:ea typeface="Calibri" panose="020F0502020204030204" pitchFamily="34" charset="0"/>
                <a:cs typeface="Times New Roman" panose="02020603050405020304" pitchFamily="18" charset="0"/>
              </a:rPr>
              <a:t>John 1:1-5 (NLT)</a:t>
            </a:r>
          </a:p>
          <a:p>
            <a:r>
              <a:rPr lang="en-US" dirty="0">
                <a:ea typeface="Calibri" panose="020F0502020204030204" pitchFamily="34" charset="0"/>
                <a:cs typeface="Times New Roman" panose="02020603050405020304" pitchFamily="18" charset="0"/>
              </a:rPr>
              <a:t>In the beginning the Word already existed.</a:t>
            </a:r>
            <a:br>
              <a:rPr lang="en-US" dirty="0">
                <a:ea typeface="Calibri" panose="020F0502020204030204" pitchFamily="34" charset="0"/>
                <a:cs typeface="Times New Roman" panose="02020603050405020304" pitchFamily="18" charset="0"/>
              </a:rPr>
            </a:br>
            <a:r>
              <a:rPr lang="en-US" dirty="0">
                <a:ea typeface="Calibri" panose="020F0502020204030204" pitchFamily="34" charset="0"/>
                <a:cs typeface="Times New Roman" panose="02020603050405020304" pitchFamily="18" charset="0"/>
              </a:rPr>
              <a:t>The Word was with God, and the Word was God.</a:t>
            </a:r>
            <a:br>
              <a:rPr lang="en-US" dirty="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1897181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997D5B01-FDE3-12AB-25FC-0235633FBF21}"/>
              </a:ext>
            </a:extLst>
          </p:cNvPr>
          <p:cNvSpPr txBox="1">
            <a:spLocks/>
          </p:cNvSpPr>
          <p:nvPr/>
        </p:nvSpPr>
        <p:spPr>
          <a:xfrm>
            <a:off x="235670" y="212188"/>
            <a:ext cx="11576115" cy="57943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5400" dirty="0"/>
              <a:t>Get the App!</a:t>
            </a:r>
          </a:p>
          <a:p>
            <a:pPr algn="ctr"/>
            <a:r>
              <a:rPr lang="en-US" sz="5400" dirty="0"/>
              <a:t>Lakeway church</a:t>
            </a:r>
          </a:p>
          <a:p>
            <a:pPr algn="ctr"/>
            <a:endParaRPr lang="en-US" sz="5400" dirty="0"/>
          </a:p>
          <a:p>
            <a:pPr algn="ctr"/>
            <a:r>
              <a:rPr lang="en-US" sz="5400" dirty="0"/>
              <a:t>www.lakewayonline.org</a:t>
            </a:r>
          </a:p>
          <a:p>
            <a:pPr algn="ctr"/>
            <a:r>
              <a:rPr lang="en-US" sz="5400" dirty="0" err="1"/>
              <a:t>LakeWayBaptistChurch</a:t>
            </a:r>
            <a:endParaRPr lang="en-US" sz="5400" dirty="0"/>
          </a:p>
          <a:p>
            <a:pPr algn="ctr"/>
            <a:endParaRPr lang="en-US" sz="5400" dirty="0"/>
          </a:p>
          <a:p>
            <a:pPr algn="ctr"/>
            <a:endParaRPr lang="en-US" sz="5400" dirty="0"/>
          </a:p>
          <a:p>
            <a:pPr algn="ctr"/>
            <a:endParaRPr lang="en-US" sz="5400" dirty="0"/>
          </a:p>
        </p:txBody>
      </p:sp>
      <p:pic>
        <p:nvPicPr>
          <p:cNvPr id="5" name="Picture 1">
            <a:extLst>
              <a:ext uri="{FF2B5EF4-FFF2-40B4-BE49-F238E27FC236}">
                <a16:creationId xmlns:a16="http://schemas.microsoft.com/office/drawing/2014/main" id="{96EC9A3F-A56B-FBFF-45BE-0BF8E85A38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5547" y="5340664"/>
            <a:ext cx="687977" cy="6879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 picture containing ax&#10;&#10;Description automatically generated">
            <a:extLst>
              <a:ext uri="{FF2B5EF4-FFF2-40B4-BE49-F238E27FC236}">
                <a16:creationId xmlns:a16="http://schemas.microsoft.com/office/drawing/2014/main" id="{C012681C-3032-0CB8-89B6-D9D11E518B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3" y="5408428"/>
            <a:ext cx="661851" cy="6618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A picture containing vector graphics&#10;&#10;Description automatically generated">
            <a:extLst>
              <a:ext uri="{FF2B5EF4-FFF2-40B4-BE49-F238E27FC236}">
                <a16:creationId xmlns:a16="http://schemas.microsoft.com/office/drawing/2014/main" id="{C55FDCC1-27F1-C15B-804B-1F244B7729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6298" y="5415228"/>
            <a:ext cx="648244" cy="6482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A close up of a logo&#10;&#10;Description automatically generated">
            <a:extLst>
              <a:ext uri="{FF2B5EF4-FFF2-40B4-BE49-F238E27FC236}">
                <a16:creationId xmlns:a16="http://schemas.microsoft.com/office/drawing/2014/main" id="{CEDF6C88-7222-A397-DE67-F2F90CAEA8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9739" y="5387200"/>
            <a:ext cx="667567" cy="667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12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9CE640-635D-46FA-9932-D125B06946E1}"/>
              </a:ext>
            </a:extLst>
          </p:cNvPr>
          <p:cNvSpPr>
            <a:spLocks noGrp="1"/>
          </p:cNvSpPr>
          <p:nvPr>
            <p:ph idx="1"/>
          </p:nvPr>
        </p:nvSpPr>
        <p:spPr/>
        <p:txBody>
          <a:bodyPr>
            <a:normAutofit/>
          </a:bodyPr>
          <a:lstStyle/>
          <a:p>
            <a:r>
              <a:rPr lang="en-US" baseline="30000" dirty="0">
                <a:ea typeface="Calibri" panose="020F0502020204030204" pitchFamily="34" charset="0"/>
                <a:cs typeface="Times New Roman" panose="02020603050405020304" pitchFamily="18" charset="0"/>
              </a:rPr>
              <a:t>2 </a:t>
            </a:r>
            <a:r>
              <a:rPr lang="en-US" dirty="0">
                <a:ea typeface="Calibri" panose="020F0502020204030204" pitchFamily="34" charset="0"/>
                <a:cs typeface="Times New Roman" panose="02020603050405020304" pitchFamily="18" charset="0"/>
              </a:rPr>
              <a:t>He existed in the beginning with God.</a:t>
            </a:r>
            <a:br>
              <a:rPr lang="en-US" dirty="0">
                <a:ea typeface="Calibri" panose="020F0502020204030204" pitchFamily="34" charset="0"/>
                <a:cs typeface="Times New Roman" panose="02020603050405020304" pitchFamily="18" charset="0"/>
              </a:rPr>
            </a:br>
            <a:r>
              <a:rPr lang="en-US" baseline="30000" dirty="0">
                <a:ea typeface="Calibri" panose="020F0502020204030204" pitchFamily="34" charset="0"/>
                <a:cs typeface="Times New Roman" panose="02020603050405020304" pitchFamily="18" charset="0"/>
              </a:rPr>
              <a:t>3 </a:t>
            </a:r>
            <a:r>
              <a:rPr lang="en-US" dirty="0">
                <a:ea typeface="Calibri" panose="020F0502020204030204" pitchFamily="34" charset="0"/>
                <a:cs typeface="Times New Roman" panose="02020603050405020304" pitchFamily="18" charset="0"/>
              </a:rPr>
              <a:t>God created everything through Him, and nothing was created except through Him.</a:t>
            </a:r>
            <a:br>
              <a:rPr lang="en-US" dirty="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1802320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8990BF-86DA-4FFB-D0F5-62DFB76FD0C5}"/>
              </a:ext>
            </a:extLst>
          </p:cNvPr>
          <p:cNvSpPr>
            <a:spLocks noGrp="1"/>
          </p:cNvSpPr>
          <p:nvPr>
            <p:ph idx="1"/>
          </p:nvPr>
        </p:nvSpPr>
        <p:spPr/>
        <p:txBody>
          <a:bodyPr>
            <a:normAutofit fontScale="92500"/>
          </a:bodyPr>
          <a:lstStyle/>
          <a:p>
            <a:r>
              <a:rPr lang="en-US" baseline="30000" dirty="0">
                <a:ea typeface="Calibri" panose="020F0502020204030204" pitchFamily="34" charset="0"/>
                <a:cs typeface="Times New Roman" panose="02020603050405020304" pitchFamily="18" charset="0"/>
              </a:rPr>
              <a:t>4 </a:t>
            </a:r>
            <a:r>
              <a:rPr lang="en-US" dirty="0">
                <a:ea typeface="Calibri" panose="020F0502020204030204" pitchFamily="34" charset="0"/>
                <a:cs typeface="Times New Roman" panose="02020603050405020304" pitchFamily="18" charset="0"/>
              </a:rPr>
              <a:t>The Word gave life to everything that was created, and His life brought light to everyone.</a:t>
            </a:r>
            <a:br>
              <a:rPr lang="en-US" dirty="0">
                <a:ea typeface="Calibri" panose="020F0502020204030204" pitchFamily="34" charset="0"/>
                <a:cs typeface="Times New Roman" panose="02020603050405020304" pitchFamily="18" charset="0"/>
              </a:rPr>
            </a:br>
            <a:r>
              <a:rPr lang="en-US" baseline="30000" dirty="0">
                <a:ea typeface="Calibri" panose="020F0502020204030204" pitchFamily="34" charset="0"/>
                <a:cs typeface="Times New Roman" panose="02020603050405020304" pitchFamily="18" charset="0"/>
              </a:rPr>
              <a:t>5 </a:t>
            </a:r>
            <a:r>
              <a:rPr lang="en-US" dirty="0">
                <a:ea typeface="Calibri" panose="020F0502020204030204" pitchFamily="34" charset="0"/>
                <a:cs typeface="Times New Roman" panose="02020603050405020304" pitchFamily="18" charset="0"/>
              </a:rPr>
              <a:t>The light shines in the darkness, and the darkness can never extinguish it.</a:t>
            </a:r>
          </a:p>
          <a:p>
            <a:endParaRPr lang="en-US" dirty="0"/>
          </a:p>
        </p:txBody>
      </p:sp>
    </p:spTree>
    <p:extLst>
      <p:ext uri="{BB962C8B-B14F-4D97-AF65-F5344CB8AC3E}">
        <p14:creationId xmlns:p14="http://schemas.microsoft.com/office/powerpoint/2010/main" val="3916452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489161-A39F-9CAA-9481-5CEC6A83B211}"/>
              </a:ext>
            </a:extLst>
          </p:cNvPr>
          <p:cNvSpPr>
            <a:spLocks noGrp="1"/>
          </p:cNvSpPr>
          <p:nvPr>
            <p:ph idx="1"/>
          </p:nvPr>
        </p:nvSpPr>
        <p:spPr/>
        <p:txBody>
          <a:bodyPr/>
          <a:lstStyle/>
          <a:p>
            <a:r>
              <a:rPr lang="en-US" baseline="30000" dirty="0">
                <a:ea typeface="Calibri" panose="020F0502020204030204" pitchFamily="34" charset="0"/>
                <a:cs typeface="Times New Roman" panose="02020603050405020304" pitchFamily="18" charset="0"/>
              </a:rPr>
              <a:t>18 </a:t>
            </a:r>
            <a:r>
              <a:rPr lang="en-US" dirty="0">
                <a:ea typeface="Calibri" panose="020F0502020204030204" pitchFamily="34" charset="0"/>
                <a:cs typeface="Times New Roman" panose="02020603050405020304" pitchFamily="18" charset="0"/>
              </a:rPr>
              <a:t>Pray in the Spirit at all times and on every occasion. Stay alert and be persistent in your prayers for all believers everywhere. </a:t>
            </a:r>
          </a:p>
          <a:p>
            <a:endParaRPr lang="en-US" dirty="0"/>
          </a:p>
        </p:txBody>
      </p:sp>
    </p:spTree>
    <p:extLst>
      <p:ext uri="{BB962C8B-B14F-4D97-AF65-F5344CB8AC3E}">
        <p14:creationId xmlns:p14="http://schemas.microsoft.com/office/powerpoint/2010/main" val="3410913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9CE640-635D-46FA-9932-D125B06946E1}"/>
              </a:ext>
            </a:extLst>
          </p:cNvPr>
          <p:cNvSpPr>
            <a:spLocks noGrp="1"/>
          </p:cNvSpPr>
          <p:nvPr>
            <p:ph idx="1"/>
          </p:nvPr>
        </p:nvSpPr>
        <p:spPr/>
        <p:txBody>
          <a:bodyPr>
            <a:normAutofit fontScale="92500" lnSpcReduction="10000"/>
          </a:bodyPr>
          <a:lstStyle/>
          <a:p>
            <a:pPr>
              <a:spcBef>
                <a:spcPts val="0"/>
              </a:spcBef>
            </a:pPr>
            <a:r>
              <a:rPr lang="en-US" dirty="0">
                <a:ea typeface="Calibri" panose="020F0502020204030204" pitchFamily="34" charset="0"/>
                <a:cs typeface="Times New Roman" panose="02020603050405020304" pitchFamily="18" charset="0"/>
              </a:rPr>
              <a:t>Romans 8:26 (NLT)</a:t>
            </a:r>
          </a:p>
          <a:p>
            <a:pPr>
              <a:spcBef>
                <a:spcPts val="0"/>
              </a:spcBef>
            </a:pPr>
            <a:r>
              <a:rPr lang="en-US" dirty="0">
                <a:ea typeface="Calibri" panose="020F0502020204030204" pitchFamily="34" charset="0"/>
                <a:cs typeface="Times New Roman" panose="02020603050405020304" pitchFamily="18" charset="0"/>
              </a:rPr>
              <a:t>And the Holy Spirit helps us in our weakness. For example, we don’t know what God wants us to pray for. But the Holy Spirit prays for us with groanings that cannot be expressed in words.</a:t>
            </a:r>
          </a:p>
          <a:p>
            <a:endParaRPr lang="en-US" dirty="0"/>
          </a:p>
        </p:txBody>
      </p:sp>
    </p:spTree>
    <p:extLst>
      <p:ext uri="{BB962C8B-B14F-4D97-AF65-F5344CB8AC3E}">
        <p14:creationId xmlns:p14="http://schemas.microsoft.com/office/powerpoint/2010/main" val="1950273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8990BF-86DA-4FFB-D0F5-62DFB76FD0C5}"/>
              </a:ext>
            </a:extLst>
          </p:cNvPr>
          <p:cNvSpPr>
            <a:spLocks noGrp="1"/>
          </p:cNvSpPr>
          <p:nvPr>
            <p:ph idx="1"/>
          </p:nvPr>
        </p:nvSpPr>
        <p:spPr/>
        <p:txBody>
          <a:bodyPr/>
          <a:lstStyle/>
          <a:p>
            <a:r>
              <a:rPr lang="en-US" baseline="30000" dirty="0">
                <a:ea typeface="Calibri" panose="020F0502020204030204" pitchFamily="34" charset="0"/>
                <a:cs typeface="Times New Roman" panose="02020603050405020304" pitchFamily="18" charset="0"/>
              </a:rPr>
              <a:t>19 </a:t>
            </a:r>
            <a:r>
              <a:rPr lang="en-US" dirty="0">
                <a:ea typeface="Calibri" panose="020F0502020204030204" pitchFamily="34" charset="0"/>
                <a:cs typeface="Times New Roman" panose="02020603050405020304" pitchFamily="18" charset="0"/>
              </a:rPr>
              <a:t>And pray for me, too. Ask God to give me the right words so I can boldly explain God’s mysterious plan that the Good News is for Jews and Gentiles alike. </a:t>
            </a:r>
            <a:endParaRPr lang="en-US" dirty="0"/>
          </a:p>
        </p:txBody>
      </p:sp>
    </p:spTree>
    <p:extLst>
      <p:ext uri="{BB962C8B-B14F-4D97-AF65-F5344CB8AC3E}">
        <p14:creationId xmlns:p14="http://schemas.microsoft.com/office/powerpoint/2010/main" val="4205572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489161-A39F-9CAA-9481-5CEC6A83B211}"/>
              </a:ext>
            </a:extLst>
          </p:cNvPr>
          <p:cNvSpPr>
            <a:spLocks noGrp="1"/>
          </p:cNvSpPr>
          <p:nvPr>
            <p:ph idx="1"/>
          </p:nvPr>
        </p:nvSpPr>
        <p:spPr/>
        <p:txBody>
          <a:bodyPr/>
          <a:lstStyle/>
          <a:p>
            <a:r>
              <a:rPr lang="en-US" baseline="30000" dirty="0">
                <a:ea typeface="Calibri" panose="020F0502020204030204" pitchFamily="34" charset="0"/>
                <a:cs typeface="Times New Roman" panose="02020603050405020304" pitchFamily="18" charset="0"/>
              </a:rPr>
              <a:t>20 </a:t>
            </a:r>
            <a:r>
              <a:rPr lang="en-US" dirty="0">
                <a:ea typeface="Calibri" panose="020F0502020204030204" pitchFamily="34" charset="0"/>
                <a:cs typeface="Times New Roman" panose="02020603050405020304" pitchFamily="18" charset="0"/>
              </a:rPr>
              <a:t>I am in chains now, still preaching this message as God’s ambassador. So pray that I will keep on speaking boldly for Him, as I should. </a:t>
            </a:r>
            <a:endParaRPr lang="en-US" dirty="0"/>
          </a:p>
        </p:txBody>
      </p:sp>
    </p:spTree>
    <p:extLst>
      <p:ext uri="{BB962C8B-B14F-4D97-AF65-F5344CB8AC3E}">
        <p14:creationId xmlns:p14="http://schemas.microsoft.com/office/powerpoint/2010/main" val="569878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9CE640-635D-46FA-9932-D125B06946E1}"/>
              </a:ext>
            </a:extLst>
          </p:cNvPr>
          <p:cNvSpPr>
            <a:spLocks noGrp="1"/>
          </p:cNvSpPr>
          <p:nvPr>
            <p:ph idx="1"/>
          </p:nvPr>
        </p:nvSpPr>
        <p:spPr/>
        <p:txBody>
          <a:bodyPr>
            <a:normAutofit lnSpcReduction="10000"/>
          </a:bodyPr>
          <a:lstStyle/>
          <a:p>
            <a:r>
              <a:rPr lang="en-US" baseline="30000" dirty="0">
                <a:ea typeface="Calibri" panose="020F0502020204030204" pitchFamily="34" charset="0"/>
                <a:cs typeface="Times New Roman" panose="02020603050405020304" pitchFamily="18" charset="0"/>
              </a:rPr>
              <a:t>21 </a:t>
            </a:r>
            <a:r>
              <a:rPr lang="en-US" dirty="0">
                <a:ea typeface="Calibri" panose="020F0502020204030204" pitchFamily="34" charset="0"/>
                <a:cs typeface="Times New Roman" panose="02020603050405020304" pitchFamily="18" charset="0"/>
              </a:rPr>
              <a:t>To bring you up to date, Tychicus will give you a full report about what I am doing and how I am getting along. He is a beloved brother and faithful helper in the Lord’s work. </a:t>
            </a:r>
            <a:endParaRPr lang="en-US" dirty="0"/>
          </a:p>
        </p:txBody>
      </p:sp>
    </p:spTree>
    <p:extLst>
      <p:ext uri="{BB962C8B-B14F-4D97-AF65-F5344CB8AC3E}">
        <p14:creationId xmlns:p14="http://schemas.microsoft.com/office/powerpoint/2010/main" val="3262048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8990BF-86DA-4FFB-D0F5-62DFB76FD0C5}"/>
              </a:ext>
            </a:extLst>
          </p:cNvPr>
          <p:cNvSpPr>
            <a:spLocks noGrp="1"/>
          </p:cNvSpPr>
          <p:nvPr>
            <p:ph idx="1"/>
          </p:nvPr>
        </p:nvSpPr>
        <p:spPr/>
        <p:txBody>
          <a:bodyPr/>
          <a:lstStyle/>
          <a:p>
            <a:r>
              <a:rPr lang="en-US" baseline="30000" dirty="0">
                <a:ea typeface="Calibri" panose="020F0502020204030204" pitchFamily="34" charset="0"/>
                <a:cs typeface="Times New Roman" panose="02020603050405020304" pitchFamily="18" charset="0"/>
              </a:rPr>
              <a:t>22 </a:t>
            </a:r>
            <a:r>
              <a:rPr lang="en-US" dirty="0">
                <a:ea typeface="Calibri" panose="020F0502020204030204" pitchFamily="34" charset="0"/>
                <a:cs typeface="Times New Roman" panose="02020603050405020304" pitchFamily="18" charset="0"/>
              </a:rPr>
              <a:t>I have sent him to you for this very purpose—to let you know how we are doing and to encourage you.</a:t>
            </a:r>
            <a:endParaRPr lang="en-US" dirty="0"/>
          </a:p>
        </p:txBody>
      </p:sp>
    </p:spTree>
    <p:extLst>
      <p:ext uri="{BB962C8B-B14F-4D97-AF65-F5344CB8AC3E}">
        <p14:creationId xmlns:p14="http://schemas.microsoft.com/office/powerpoint/2010/main" val="1690357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5759E9-E6B9-B0FD-C26C-E2B28BB2F960}"/>
              </a:ext>
            </a:extLst>
          </p:cNvPr>
          <p:cNvSpPr>
            <a:spLocks noGrp="1"/>
          </p:cNvSpPr>
          <p:nvPr>
            <p:ph idx="1"/>
          </p:nvPr>
        </p:nvSpPr>
        <p:spPr/>
        <p:txBody>
          <a:bodyPr/>
          <a:lstStyle/>
          <a:p>
            <a:r>
              <a:rPr lang="en-US" baseline="30000" dirty="0">
                <a:ea typeface="Calibri" panose="020F0502020204030204" pitchFamily="34" charset="0"/>
                <a:cs typeface="Times New Roman" panose="02020603050405020304" pitchFamily="18" charset="0"/>
              </a:rPr>
              <a:t>23 </a:t>
            </a:r>
            <a:r>
              <a:rPr lang="en-US" dirty="0">
                <a:ea typeface="Calibri" panose="020F0502020204030204" pitchFamily="34" charset="0"/>
                <a:cs typeface="Times New Roman" panose="02020603050405020304" pitchFamily="18" charset="0"/>
              </a:rPr>
              <a:t>Peace be with you, dear brothers and sisters, and may God the Father and the Lord Jesus Christ give you love with faithfulness. </a:t>
            </a:r>
            <a:endParaRPr lang="en-US" dirty="0"/>
          </a:p>
        </p:txBody>
      </p:sp>
    </p:spTree>
    <p:extLst>
      <p:ext uri="{BB962C8B-B14F-4D97-AF65-F5344CB8AC3E}">
        <p14:creationId xmlns:p14="http://schemas.microsoft.com/office/powerpoint/2010/main" val="3500188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192B3D-4654-686E-D2D6-CC1551D21A33}"/>
              </a:ext>
            </a:extLst>
          </p:cNvPr>
          <p:cNvSpPr>
            <a:spLocks noGrp="1"/>
          </p:cNvSpPr>
          <p:nvPr>
            <p:ph idx="1"/>
          </p:nvPr>
        </p:nvSpPr>
        <p:spPr/>
        <p:txBody>
          <a:bodyPr/>
          <a:lstStyle/>
          <a:p>
            <a:r>
              <a:rPr lang="en-US" baseline="30000" dirty="0">
                <a:ea typeface="Calibri" panose="020F0502020204030204" pitchFamily="34" charset="0"/>
                <a:cs typeface="Times New Roman" panose="02020603050405020304" pitchFamily="18" charset="0"/>
              </a:rPr>
              <a:t>24 </a:t>
            </a:r>
            <a:r>
              <a:rPr lang="en-US" dirty="0">
                <a:ea typeface="Calibri" panose="020F0502020204030204" pitchFamily="34" charset="0"/>
                <a:cs typeface="Times New Roman" panose="02020603050405020304" pitchFamily="18" charset="0"/>
              </a:rPr>
              <a:t>May God’s grace be eternally upon all who love our Lord Jesus Christ.</a:t>
            </a:r>
            <a:endParaRPr lang="en-US" dirty="0"/>
          </a:p>
        </p:txBody>
      </p:sp>
    </p:spTree>
    <p:extLst>
      <p:ext uri="{BB962C8B-B14F-4D97-AF65-F5344CB8AC3E}">
        <p14:creationId xmlns:p14="http://schemas.microsoft.com/office/powerpoint/2010/main" val="1965513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4EEAA7-FDDD-8682-2D8F-E716ED4904FA}"/>
              </a:ext>
            </a:extLst>
          </p:cNvPr>
          <p:cNvSpPr>
            <a:spLocks noGrp="1"/>
          </p:cNvSpPr>
          <p:nvPr>
            <p:ph idx="1"/>
          </p:nvPr>
        </p:nvSpPr>
        <p:spPr>
          <a:xfrm>
            <a:off x="2705493" y="1904214"/>
            <a:ext cx="6900422" cy="1630836"/>
          </a:xfrm>
        </p:spPr>
        <p:txBody>
          <a:bodyPr>
            <a:noAutofit/>
          </a:bodyPr>
          <a:lstStyle/>
          <a:p>
            <a:pPr algn="ctr">
              <a:lnSpc>
                <a:spcPct val="110000"/>
              </a:lnSpc>
            </a:pPr>
            <a:r>
              <a:rPr lang="en-US" sz="9600" i="1" dirty="0">
                <a:latin typeface="Arabic Typesetting" panose="03020402040406030203" pitchFamily="66" charset="-78"/>
                <a:cs typeface="Arabic Typesetting" panose="03020402040406030203" pitchFamily="66" charset="-78"/>
              </a:rPr>
              <a:t>Spiritual Wisdom</a:t>
            </a:r>
          </a:p>
        </p:txBody>
      </p:sp>
    </p:spTree>
    <p:extLst>
      <p:ext uri="{BB962C8B-B14F-4D97-AF65-F5344CB8AC3E}">
        <p14:creationId xmlns:p14="http://schemas.microsoft.com/office/powerpoint/2010/main" val="4121729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D5B845-43D2-5037-022D-F06FAD77CD6A}"/>
              </a:ext>
            </a:extLst>
          </p:cNvPr>
          <p:cNvSpPr>
            <a:spLocks noGrp="1"/>
          </p:cNvSpPr>
          <p:nvPr>
            <p:ph idx="1"/>
          </p:nvPr>
        </p:nvSpPr>
        <p:spPr/>
        <p:txBody>
          <a:bodyPr/>
          <a:lstStyle/>
          <a:p>
            <a:pPr algn="ctr"/>
            <a:r>
              <a:rPr lang="en-US" dirty="0">
                <a:ea typeface="Calibri" panose="020F0502020204030204" pitchFamily="34" charset="0"/>
                <a:cs typeface="Times New Roman" panose="02020603050405020304" pitchFamily="18" charset="0"/>
              </a:rPr>
              <a:t>Spiritual wisdom begins with knowing God.</a:t>
            </a:r>
          </a:p>
          <a:p>
            <a:pPr algn="ctr"/>
            <a:endParaRPr lang="en-US" dirty="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64816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F3D16C-CA8B-E674-9AD2-9F6E4FBF1C17}"/>
              </a:ext>
            </a:extLst>
          </p:cNvPr>
          <p:cNvSpPr>
            <a:spLocks noGrp="1"/>
          </p:cNvSpPr>
          <p:nvPr>
            <p:ph idx="1"/>
          </p:nvPr>
        </p:nvSpPr>
        <p:spPr/>
        <p:txBody>
          <a:bodyPr/>
          <a:lstStyle/>
          <a:p>
            <a:pPr marL="1143000" indent="-1143000">
              <a:buFont typeface="+mj-lt"/>
              <a:buAutoNum type="arabicPeriod"/>
            </a:pPr>
            <a:r>
              <a:rPr lang="en-US" dirty="0">
                <a:ea typeface="Calibri" panose="020F0502020204030204" pitchFamily="34" charset="0"/>
                <a:cs typeface="Times New Roman" panose="02020603050405020304" pitchFamily="18" charset="0"/>
              </a:rPr>
              <a:t>God is always at work around you.</a:t>
            </a:r>
          </a:p>
          <a:p>
            <a:pPr marL="1143000" indent="-1143000">
              <a:buFont typeface="+mj-lt"/>
              <a:buAutoNum type="arabicPeriod"/>
            </a:pPr>
            <a:endParaRPr lang="en-US" dirty="0">
              <a:ea typeface="Calibri" panose="020F0502020204030204" pitchFamily="34" charset="0"/>
              <a:cs typeface="Times New Roman" panose="02020603050405020304" pitchFamily="18" charset="0"/>
            </a:endParaRPr>
          </a:p>
          <a:p>
            <a:pPr marL="1143000" indent="-1143000">
              <a:buFont typeface="+mj-lt"/>
              <a:buAutoNum type="arabicPeriod"/>
            </a:pPr>
            <a:endParaRPr lang="en-US" dirty="0"/>
          </a:p>
        </p:txBody>
      </p:sp>
    </p:spTree>
    <p:extLst>
      <p:ext uri="{BB962C8B-B14F-4D97-AF65-F5344CB8AC3E}">
        <p14:creationId xmlns:p14="http://schemas.microsoft.com/office/powerpoint/2010/main" val="3368729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F3D16C-CA8B-E674-9AD2-9F6E4FBF1C17}"/>
              </a:ext>
            </a:extLst>
          </p:cNvPr>
          <p:cNvSpPr>
            <a:spLocks noGrp="1"/>
          </p:cNvSpPr>
          <p:nvPr>
            <p:ph idx="1"/>
          </p:nvPr>
        </p:nvSpPr>
        <p:spPr/>
        <p:txBody>
          <a:bodyPr/>
          <a:lstStyle/>
          <a:p>
            <a:pPr marL="1143000" indent="-1143000">
              <a:buFont typeface="+mj-lt"/>
              <a:buAutoNum type="arabicPeriod" startAt="2"/>
            </a:pPr>
            <a:r>
              <a:rPr lang="en-US" dirty="0">
                <a:ea typeface="Calibri" panose="020F0502020204030204" pitchFamily="34" charset="0"/>
                <a:cs typeface="Times New Roman" panose="02020603050405020304" pitchFamily="18" charset="0"/>
              </a:rPr>
              <a:t>God pursues a continuing love relationship with you that is real and personal.</a:t>
            </a:r>
          </a:p>
          <a:p>
            <a:pPr marL="1143000" indent="-1143000">
              <a:buFont typeface="+mj-lt"/>
              <a:buAutoNum type="arabicPeriod" startAt="2"/>
            </a:pPr>
            <a:endParaRPr lang="en-US" dirty="0">
              <a:ea typeface="Calibri" panose="020F0502020204030204" pitchFamily="34" charset="0"/>
              <a:cs typeface="Times New Roman" panose="02020603050405020304" pitchFamily="18" charset="0"/>
            </a:endParaRPr>
          </a:p>
          <a:p>
            <a:pPr marL="1143000" indent="-1143000">
              <a:buFont typeface="+mj-lt"/>
              <a:buAutoNum type="arabicPeriod" startAt="2"/>
            </a:pPr>
            <a:endParaRPr lang="en-US" dirty="0"/>
          </a:p>
        </p:txBody>
      </p:sp>
    </p:spTree>
    <p:extLst>
      <p:ext uri="{BB962C8B-B14F-4D97-AF65-F5344CB8AC3E}">
        <p14:creationId xmlns:p14="http://schemas.microsoft.com/office/powerpoint/2010/main" val="1838185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5759E9-E6B9-B0FD-C26C-E2B28BB2F960}"/>
              </a:ext>
            </a:extLst>
          </p:cNvPr>
          <p:cNvSpPr>
            <a:spLocks noGrp="1"/>
          </p:cNvSpPr>
          <p:nvPr>
            <p:ph idx="1"/>
          </p:nvPr>
        </p:nvSpPr>
        <p:spPr/>
        <p:txBody>
          <a:bodyPr/>
          <a:lstStyle/>
          <a:p>
            <a:pPr marL="1143000" indent="-1143000">
              <a:buFont typeface="+mj-lt"/>
              <a:buAutoNum type="arabicPeriod" startAt="3"/>
            </a:pPr>
            <a:r>
              <a:rPr lang="en-US" dirty="0">
                <a:ea typeface="Calibri" panose="020F0502020204030204" pitchFamily="34" charset="0"/>
                <a:cs typeface="Times New Roman" panose="02020603050405020304" pitchFamily="18" charset="0"/>
              </a:rPr>
              <a:t>God invites you to become involved with Him in His work.</a:t>
            </a:r>
          </a:p>
          <a:p>
            <a:pPr marL="1143000" indent="-1143000">
              <a:buFont typeface="+mj-lt"/>
              <a:buAutoNum type="arabicPeriod" startAt="3"/>
            </a:pPr>
            <a:endParaRPr lang="en-US" dirty="0"/>
          </a:p>
        </p:txBody>
      </p:sp>
    </p:spTree>
    <p:extLst>
      <p:ext uri="{BB962C8B-B14F-4D97-AF65-F5344CB8AC3E}">
        <p14:creationId xmlns:p14="http://schemas.microsoft.com/office/powerpoint/2010/main" val="1418795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192B3D-4654-686E-D2D6-CC1551D21A33}"/>
              </a:ext>
            </a:extLst>
          </p:cNvPr>
          <p:cNvSpPr>
            <a:spLocks noGrp="1"/>
          </p:cNvSpPr>
          <p:nvPr>
            <p:ph idx="1"/>
          </p:nvPr>
        </p:nvSpPr>
        <p:spPr/>
        <p:txBody>
          <a:bodyPr/>
          <a:lstStyle/>
          <a:p>
            <a:pPr marL="1143000" indent="-1143000">
              <a:buFont typeface="+mj-lt"/>
              <a:buAutoNum type="arabicPeriod" startAt="4"/>
            </a:pPr>
            <a:r>
              <a:rPr lang="en-US" dirty="0">
                <a:ea typeface="Calibri" panose="020F0502020204030204" pitchFamily="34" charset="0"/>
                <a:cs typeface="Times New Roman" panose="02020603050405020304" pitchFamily="18" charset="0"/>
              </a:rPr>
              <a:t>God speaks by the Holy Spirit through the bible, prayer, circumstances, and the church to reveal Himself, His purposes and His ways.</a:t>
            </a:r>
          </a:p>
          <a:p>
            <a:pPr marL="1143000" indent="-1143000">
              <a:buFont typeface="+mj-lt"/>
              <a:buAutoNum type="arabicPeriod" startAt="4"/>
            </a:pPr>
            <a:endParaRPr lang="en-US" dirty="0"/>
          </a:p>
        </p:txBody>
      </p:sp>
    </p:spTree>
    <p:extLst>
      <p:ext uri="{BB962C8B-B14F-4D97-AF65-F5344CB8AC3E}">
        <p14:creationId xmlns:p14="http://schemas.microsoft.com/office/powerpoint/2010/main" val="3458664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F3D16C-CA8B-E674-9AD2-9F6E4FBF1C17}"/>
              </a:ext>
            </a:extLst>
          </p:cNvPr>
          <p:cNvSpPr>
            <a:spLocks noGrp="1"/>
          </p:cNvSpPr>
          <p:nvPr>
            <p:ph idx="1"/>
          </p:nvPr>
        </p:nvSpPr>
        <p:spPr/>
        <p:txBody>
          <a:bodyPr/>
          <a:lstStyle/>
          <a:p>
            <a:pPr marL="1143000" indent="-1143000">
              <a:buFont typeface="+mj-lt"/>
              <a:buAutoNum type="arabicPeriod" startAt="5"/>
            </a:pPr>
            <a:r>
              <a:rPr lang="en-US" dirty="0">
                <a:ea typeface="Calibri" panose="020F0502020204030204" pitchFamily="34" charset="0"/>
                <a:cs typeface="Times New Roman" panose="02020603050405020304" pitchFamily="18" charset="0"/>
              </a:rPr>
              <a:t>God’s invitation for you to work with Him always leads you to a crisis of belief that requires faith and action.</a:t>
            </a:r>
          </a:p>
          <a:p>
            <a:pPr marL="1143000" indent="-1143000">
              <a:buFont typeface="+mj-lt"/>
              <a:buAutoNum type="arabicPeriod" startAt="5"/>
            </a:pPr>
            <a:endParaRPr lang="en-US" dirty="0"/>
          </a:p>
        </p:txBody>
      </p:sp>
    </p:spTree>
    <p:extLst>
      <p:ext uri="{BB962C8B-B14F-4D97-AF65-F5344CB8AC3E}">
        <p14:creationId xmlns:p14="http://schemas.microsoft.com/office/powerpoint/2010/main" val="10350004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D5B845-43D2-5037-022D-F06FAD77CD6A}"/>
              </a:ext>
            </a:extLst>
          </p:cNvPr>
          <p:cNvSpPr>
            <a:spLocks noGrp="1"/>
          </p:cNvSpPr>
          <p:nvPr>
            <p:ph idx="1"/>
          </p:nvPr>
        </p:nvSpPr>
        <p:spPr/>
        <p:txBody>
          <a:bodyPr/>
          <a:lstStyle/>
          <a:p>
            <a:pPr marL="1143000" indent="-1143000">
              <a:buFont typeface="+mj-lt"/>
              <a:buAutoNum type="arabicPeriod" startAt="6"/>
            </a:pPr>
            <a:r>
              <a:rPr lang="en-US" dirty="0">
                <a:ea typeface="Calibri" panose="020F0502020204030204" pitchFamily="34" charset="0"/>
                <a:cs typeface="Times New Roman" panose="02020603050405020304" pitchFamily="18" charset="0"/>
              </a:rPr>
              <a:t>You must make major adjustments in your life to join God in what He is doing.</a:t>
            </a:r>
          </a:p>
          <a:p>
            <a:pPr marL="1143000" indent="-1143000">
              <a:buFont typeface="+mj-lt"/>
              <a:buAutoNum type="arabicPeriod" startAt="6"/>
            </a:pPr>
            <a:endParaRPr lang="en-US" dirty="0"/>
          </a:p>
        </p:txBody>
      </p:sp>
    </p:spTree>
    <p:extLst>
      <p:ext uri="{BB962C8B-B14F-4D97-AF65-F5344CB8AC3E}">
        <p14:creationId xmlns:p14="http://schemas.microsoft.com/office/powerpoint/2010/main" val="40136072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192B3D-4654-686E-D2D6-CC1551D21A33}"/>
              </a:ext>
            </a:extLst>
          </p:cNvPr>
          <p:cNvSpPr>
            <a:spLocks noGrp="1"/>
          </p:cNvSpPr>
          <p:nvPr>
            <p:ph idx="1"/>
          </p:nvPr>
        </p:nvSpPr>
        <p:spPr/>
        <p:txBody>
          <a:bodyPr/>
          <a:lstStyle/>
          <a:p>
            <a:pPr marL="1143000" indent="-1143000">
              <a:buFont typeface="+mj-lt"/>
              <a:buAutoNum type="arabicPeriod" startAt="7"/>
            </a:pPr>
            <a:r>
              <a:rPr lang="en-US" dirty="0">
                <a:ea typeface="Calibri" panose="020F0502020204030204" pitchFamily="34" charset="0"/>
                <a:cs typeface="Times New Roman" panose="02020603050405020304" pitchFamily="18" charset="0"/>
              </a:rPr>
              <a:t>You come to know God by experience as you obey Him, and He accomplishes His work through you.</a:t>
            </a:r>
          </a:p>
          <a:p>
            <a:pPr marL="1143000" indent="-1143000">
              <a:buFont typeface="+mj-lt"/>
              <a:buAutoNum type="arabicPeriod" startAt="7"/>
            </a:pPr>
            <a:endParaRPr lang="en-US" dirty="0"/>
          </a:p>
        </p:txBody>
      </p:sp>
    </p:spTree>
    <p:extLst>
      <p:ext uri="{BB962C8B-B14F-4D97-AF65-F5344CB8AC3E}">
        <p14:creationId xmlns:p14="http://schemas.microsoft.com/office/powerpoint/2010/main" val="2330104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DF9AEC-780A-A954-8125-5E8964704D5D}"/>
              </a:ext>
            </a:extLst>
          </p:cNvPr>
          <p:cNvSpPr>
            <a:spLocks noGrp="1"/>
          </p:cNvSpPr>
          <p:nvPr>
            <p:ph idx="1"/>
          </p:nvPr>
        </p:nvSpPr>
        <p:spPr/>
        <p:txBody>
          <a:bodyPr/>
          <a:lstStyle/>
          <a:p>
            <a:pPr algn="ctr"/>
            <a:r>
              <a:rPr lang="en-US" dirty="0">
                <a:ea typeface="Calibri" panose="020F0502020204030204" pitchFamily="34" charset="0"/>
                <a:cs typeface="Times New Roman" panose="02020603050405020304" pitchFamily="18" charset="0"/>
              </a:rPr>
              <a:t>Wisdom is the right use of knowledge.</a:t>
            </a:r>
          </a:p>
          <a:p>
            <a:endParaRPr lang="en-US" dirty="0"/>
          </a:p>
        </p:txBody>
      </p:sp>
    </p:spTree>
    <p:extLst>
      <p:ext uri="{BB962C8B-B14F-4D97-AF65-F5344CB8AC3E}">
        <p14:creationId xmlns:p14="http://schemas.microsoft.com/office/powerpoint/2010/main" val="204221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489161-A39F-9CAA-9481-5CEC6A83B211}"/>
              </a:ext>
            </a:extLst>
          </p:cNvPr>
          <p:cNvSpPr>
            <a:spLocks noGrp="1"/>
          </p:cNvSpPr>
          <p:nvPr>
            <p:ph idx="1"/>
          </p:nvPr>
        </p:nvSpPr>
        <p:spPr/>
        <p:txBody>
          <a:bodyPr/>
          <a:lstStyle/>
          <a:p>
            <a:pPr>
              <a:spcBef>
                <a:spcPts val="0"/>
              </a:spcBef>
            </a:pPr>
            <a:r>
              <a:rPr lang="en-US" dirty="0">
                <a:ea typeface="Calibri" panose="020F0502020204030204" pitchFamily="34" charset="0"/>
                <a:cs typeface="Times New Roman" panose="02020603050405020304" pitchFamily="18" charset="0"/>
              </a:rPr>
              <a:t>Ephesians 6:10-24 (NLT)</a:t>
            </a:r>
          </a:p>
          <a:p>
            <a:r>
              <a:rPr lang="en-US" baseline="30000" dirty="0">
                <a:ea typeface="Calibri" panose="020F0502020204030204" pitchFamily="34" charset="0"/>
                <a:cs typeface="Times New Roman" panose="02020603050405020304" pitchFamily="18" charset="0"/>
              </a:rPr>
              <a:t>10 </a:t>
            </a:r>
            <a:r>
              <a:rPr lang="en-US" dirty="0">
                <a:ea typeface="Calibri" panose="020F0502020204030204" pitchFamily="34" charset="0"/>
                <a:cs typeface="Times New Roman" panose="02020603050405020304" pitchFamily="18" charset="0"/>
              </a:rPr>
              <a:t>A final word: </a:t>
            </a:r>
            <a:r>
              <a:rPr lang="en-US" u="sng" dirty="0">
                <a:ea typeface="Calibri" panose="020F0502020204030204" pitchFamily="34" charset="0"/>
                <a:cs typeface="Times New Roman" panose="02020603050405020304" pitchFamily="18" charset="0"/>
              </a:rPr>
              <a:t>Be strong</a:t>
            </a:r>
            <a:r>
              <a:rPr lang="en-US" dirty="0">
                <a:ea typeface="Calibri" panose="020F0502020204030204" pitchFamily="34" charset="0"/>
                <a:cs typeface="Times New Roman" panose="02020603050405020304" pitchFamily="18" charset="0"/>
              </a:rPr>
              <a:t> in the Lord and in His mighty power. </a:t>
            </a:r>
            <a:endParaRPr lang="en-US" dirty="0"/>
          </a:p>
        </p:txBody>
      </p:sp>
    </p:spTree>
    <p:extLst>
      <p:ext uri="{BB962C8B-B14F-4D97-AF65-F5344CB8AC3E}">
        <p14:creationId xmlns:p14="http://schemas.microsoft.com/office/powerpoint/2010/main" val="2890929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9CE640-635D-46FA-9932-D125B06946E1}"/>
              </a:ext>
            </a:extLst>
          </p:cNvPr>
          <p:cNvSpPr>
            <a:spLocks noGrp="1"/>
          </p:cNvSpPr>
          <p:nvPr>
            <p:ph idx="1"/>
          </p:nvPr>
        </p:nvSpPr>
        <p:spPr/>
        <p:txBody>
          <a:bodyPr/>
          <a:lstStyle/>
          <a:p>
            <a:r>
              <a:rPr lang="en-US" baseline="30000" dirty="0">
                <a:ea typeface="Calibri" panose="020F0502020204030204" pitchFamily="34" charset="0"/>
                <a:cs typeface="Times New Roman" panose="02020603050405020304" pitchFamily="18" charset="0"/>
              </a:rPr>
              <a:t>11 </a:t>
            </a:r>
            <a:r>
              <a:rPr lang="en-US" u="sng" dirty="0">
                <a:ea typeface="Calibri" panose="020F0502020204030204" pitchFamily="34" charset="0"/>
                <a:cs typeface="Times New Roman" panose="02020603050405020304" pitchFamily="18" charset="0"/>
              </a:rPr>
              <a:t>Put on</a:t>
            </a:r>
            <a:r>
              <a:rPr lang="en-US" dirty="0">
                <a:ea typeface="Calibri" panose="020F0502020204030204" pitchFamily="34" charset="0"/>
                <a:cs typeface="Times New Roman" panose="02020603050405020304" pitchFamily="18" charset="0"/>
              </a:rPr>
              <a:t> all of God’s armor so that you will be able to stand firm against all strategies of the devil. </a:t>
            </a:r>
            <a:endParaRPr lang="en-US" dirty="0"/>
          </a:p>
        </p:txBody>
      </p:sp>
    </p:spTree>
    <p:extLst>
      <p:ext uri="{BB962C8B-B14F-4D97-AF65-F5344CB8AC3E}">
        <p14:creationId xmlns:p14="http://schemas.microsoft.com/office/powerpoint/2010/main" val="967808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8990BF-86DA-4FFB-D0F5-62DFB76FD0C5}"/>
              </a:ext>
            </a:extLst>
          </p:cNvPr>
          <p:cNvSpPr>
            <a:spLocks noGrp="1"/>
          </p:cNvSpPr>
          <p:nvPr>
            <p:ph idx="1"/>
          </p:nvPr>
        </p:nvSpPr>
        <p:spPr>
          <a:xfrm>
            <a:off x="429085" y="280448"/>
            <a:ext cx="11561809" cy="6297104"/>
          </a:xfrm>
        </p:spPr>
        <p:txBody>
          <a:bodyPr>
            <a:normAutofit fontScale="92500" lnSpcReduction="10000"/>
          </a:bodyPr>
          <a:lstStyle/>
          <a:p>
            <a:r>
              <a:rPr lang="en-US" baseline="30000" dirty="0">
                <a:ea typeface="Calibri" panose="020F0502020204030204" pitchFamily="34" charset="0"/>
                <a:cs typeface="Times New Roman" panose="02020603050405020304" pitchFamily="18" charset="0"/>
              </a:rPr>
              <a:t>12 </a:t>
            </a:r>
            <a:r>
              <a:rPr lang="en-US" dirty="0">
                <a:ea typeface="Calibri" panose="020F0502020204030204" pitchFamily="34" charset="0"/>
                <a:cs typeface="Times New Roman" panose="02020603050405020304" pitchFamily="18" charset="0"/>
              </a:rPr>
              <a:t>For we are not fighting against flesh-and-blood enemies, but against evil rulers and authorities of the unseen world, against mighty powers in this dark world, and against evil spirits in the heavenly places. </a:t>
            </a:r>
          </a:p>
          <a:p>
            <a:endParaRPr lang="en-US" dirty="0"/>
          </a:p>
        </p:txBody>
      </p:sp>
    </p:spTree>
    <p:extLst>
      <p:ext uri="{BB962C8B-B14F-4D97-AF65-F5344CB8AC3E}">
        <p14:creationId xmlns:p14="http://schemas.microsoft.com/office/powerpoint/2010/main" val="3603529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489161-A39F-9CAA-9481-5CEC6A83B211}"/>
              </a:ext>
            </a:extLst>
          </p:cNvPr>
          <p:cNvSpPr>
            <a:spLocks noGrp="1"/>
          </p:cNvSpPr>
          <p:nvPr>
            <p:ph idx="1"/>
          </p:nvPr>
        </p:nvSpPr>
        <p:spPr/>
        <p:txBody>
          <a:bodyPr/>
          <a:lstStyle/>
          <a:p>
            <a:r>
              <a:rPr lang="en-US" baseline="30000" dirty="0">
                <a:ea typeface="Calibri" panose="020F0502020204030204" pitchFamily="34" charset="0"/>
                <a:cs typeface="Times New Roman" panose="02020603050405020304" pitchFamily="18" charset="0"/>
              </a:rPr>
              <a:t>13 </a:t>
            </a:r>
            <a:r>
              <a:rPr lang="en-US" dirty="0">
                <a:ea typeface="Calibri" panose="020F0502020204030204" pitchFamily="34" charset="0"/>
                <a:cs typeface="Times New Roman" panose="02020603050405020304" pitchFamily="18" charset="0"/>
              </a:rPr>
              <a:t>Therefore, </a:t>
            </a:r>
            <a:r>
              <a:rPr lang="en-US" u="sng" dirty="0">
                <a:ea typeface="Calibri" panose="020F0502020204030204" pitchFamily="34" charset="0"/>
                <a:cs typeface="Times New Roman" panose="02020603050405020304" pitchFamily="18" charset="0"/>
              </a:rPr>
              <a:t>put on</a:t>
            </a:r>
            <a:r>
              <a:rPr lang="en-US" dirty="0">
                <a:ea typeface="Calibri" panose="020F0502020204030204" pitchFamily="34" charset="0"/>
                <a:cs typeface="Times New Roman" panose="02020603050405020304" pitchFamily="18" charset="0"/>
              </a:rPr>
              <a:t> every piece of God’s armor so you will be able to resist the enemy in the time of evil. Then after the battle you will still be standing firm.</a:t>
            </a:r>
          </a:p>
          <a:p>
            <a:endParaRPr lang="en-US" dirty="0"/>
          </a:p>
        </p:txBody>
      </p:sp>
    </p:spTree>
    <p:extLst>
      <p:ext uri="{BB962C8B-B14F-4D97-AF65-F5344CB8AC3E}">
        <p14:creationId xmlns:p14="http://schemas.microsoft.com/office/powerpoint/2010/main" val="2130106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489161-A39F-9CAA-9481-5CEC6A83B211}"/>
              </a:ext>
            </a:extLst>
          </p:cNvPr>
          <p:cNvSpPr>
            <a:spLocks noGrp="1"/>
          </p:cNvSpPr>
          <p:nvPr>
            <p:ph idx="1"/>
          </p:nvPr>
        </p:nvSpPr>
        <p:spPr/>
        <p:txBody>
          <a:bodyPr/>
          <a:lstStyle/>
          <a:p>
            <a:pPr>
              <a:spcBef>
                <a:spcPts val="0"/>
              </a:spcBef>
            </a:pPr>
            <a:r>
              <a:rPr lang="en-US" dirty="0">
                <a:ea typeface="Calibri" panose="020F0502020204030204" pitchFamily="34" charset="0"/>
                <a:cs typeface="Times New Roman" panose="02020603050405020304" pitchFamily="18" charset="0"/>
              </a:rPr>
              <a:t>Isaiah 40:28-31 (NLT)</a:t>
            </a:r>
          </a:p>
          <a:p>
            <a:r>
              <a:rPr lang="en-US" dirty="0">
                <a:ea typeface="Calibri" panose="020F0502020204030204" pitchFamily="34" charset="0"/>
                <a:cs typeface="Times New Roman" panose="02020603050405020304" pitchFamily="18" charset="0"/>
              </a:rPr>
              <a:t>Have you never heard?</a:t>
            </a:r>
            <a:br>
              <a:rPr lang="en-US" dirty="0">
                <a:ea typeface="Calibri" panose="020F0502020204030204" pitchFamily="34" charset="0"/>
                <a:cs typeface="Times New Roman" panose="02020603050405020304" pitchFamily="18" charset="0"/>
              </a:rPr>
            </a:br>
            <a:r>
              <a:rPr lang="en-US" dirty="0">
                <a:ea typeface="Calibri" panose="020F0502020204030204" pitchFamily="34" charset="0"/>
                <a:cs typeface="Times New Roman" panose="02020603050405020304" pitchFamily="18" charset="0"/>
              </a:rPr>
              <a:t>Have you never understood?</a:t>
            </a:r>
            <a:br>
              <a:rPr lang="en-US" dirty="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14913647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6881</TotalTime>
  <Words>811</Words>
  <Application>Microsoft Office PowerPoint</Application>
  <PresentationFormat>Widescreen</PresentationFormat>
  <Paragraphs>48</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Arabic Typesetting</vt: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Bishop</dc:creator>
  <cp:lastModifiedBy>Mike Bishop</cp:lastModifiedBy>
  <cp:revision>5</cp:revision>
  <dcterms:created xsi:type="dcterms:W3CDTF">2022-04-06T18:04:51Z</dcterms:created>
  <dcterms:modified xsi:type="dcterms:W3CDTF">2023-01-01T15:54:41Z</dcterms:modified>
</cp:coreProperties>
</file>